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1" r:id="rId5"/>
    <p:sldId id="260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4472C4"/>
    <a:srgbClr val="F400E3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71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22D2E-C5D7-455E-B653-9A25E572F4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B02D6D-0837-4F32-B763-94E5B6E70E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8FA368-3A4E-43B1-A627-129B5C5F8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61B7D-75C8-4CA7-9F57-B8BD2D27F8E5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E7B655-FC72-46F5-94CD-2A4295193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CDB298-EDD7-4949-BC39-7C9625DB5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9024-778A-4377-A572-FC577ECCB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762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188A8-B007-4369-B6ED-DE4A8FDD4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06D36B-F897-4B67-ABF9-7C860746CB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EAF74-A543-4E93-BA58-38AC0248F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61B7D-75C8-4CA7-9F57-B8BD2D27F8E5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05F669-F998-41A3-AE1B-70AD93B46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F4B89-ECF6-47E0-AD82-340BF76B6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9024-778A-4377-A572-FC577ECCB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033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B279F8-14D2-4C18-9834-9403C71ADE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E8BA85-3B31-4D56-8138-D8D8BA6563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3755B-43F3-4A58-94E1-B98B2E240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61B7D-75C8-4CA7-9F57-B8BD2D27F8E5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B7F3F0-D591-41C3-B78C-7B5419BD2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87FA3-16E1-4AED-B22D-D68C99BDB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9024-778A-4377-A572-FC577ECCB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6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90667-0AA0-41C6-A69A-CA525F09D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62491-9A3E-4A22-AE81-EDBCA348FE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4EDAC-BC50-42D1-B585-BF3F6A4FE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61B7D-75C8-4CA7-9F57-B8BD2D27F8E5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F02E8E-4328-43EF-B21C-93E9B552F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B3A81-8A20-4810-8FD3-857E6694F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9024-778A-4377-A572-FC577ECCB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084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3807D-AFCB-4B9E-90B7-9A2E60A24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1B965-A5D6-48DC-9D32-3D8C193D8E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60C65D-7394-4587-BD1B-FB6C61236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61B7D-75C8-4CA7-9F57-B8BD2D27F8E5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04B26-19DE-42B2-94B3-A44B114A3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0F5C9-F673-45E9-8E6B-C6A003BB9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9024-778A-4377-A572-FC577ECCB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552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36AB4-3614-48F3-878A-7C6D76E45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D2771-217C-45BA-82F1-F934C82A2E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0BA501-FB09-4272-B617-C84048DBF1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57AAA8-405E-47C3-B0C0-BDC310781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61B7D-75C8-4CA7-9F57-B8BD2D27F8E5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3CBA3B-94DD-4939-9D79-DEEF3E5C3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EF5ED0-A9C9-4584-99B9-7D17444DA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9024-778A-4377-A572-FC577ECCB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919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4F142-CE85-4143-869B-1249356C5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06E782-FE73-453F-85AD-FF715B994F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CE6144-B775-4385-A19C-1F0AB1E335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D0B689-F83C-4380-8EB8-FF5A7996FA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8A8182-EB48-446E-AEB5-F6C569EF66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082B69-DF8C-45DA-B627-16DD85276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61B7D-75C8-4CA7-9F57-B8BD2D27F8E5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273F1D-44BB-4CB9-BA72-204C260F1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EDBCA1-F98B-417C-823B-CAC178894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9024-778A-4377-A572-FC577ECCB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179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045A2-04A3-438B-924B-67FBDE4C7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E92170-A1F3-4648-A97E-FB14D4414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61B7D-75C8-4CA7-9F57-B8BD2D27F8E5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56B487-070F-486F-BF40-287EC8AC2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9E83D3-483E-43DD-817B-2F226B481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9024-778A-4377-A572-FC577ECCB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210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A8FA32-E095-467B-A327-98E828F82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61B7D-75C8-4CA7-9F57-B8BD2D27F8E5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A3E2CD-FA99-4124-9BA7-CF4EE1E8D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1C38EE-BA4C-4C29-9DC6-A91BEBAAE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9024-778A-4377-A572-FC577ECCB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998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526A5-B942-4630-980C-86DCE9C6A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14392-1167-4E04-BCA5-8C87005D4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439EAF-828D-4268-9A3D-CF9234A619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77BAF9-19F4-4C29-9FDB-ECA578703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61B7D-75C8-4CA7-9F57-B8BD2D27F8E5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81CB24-DF6A-425D-9176-02CF0B13E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C821A0-1431-4BAA-98A8-E7B533BFB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9024-778A-4377-A572-FC577ECCB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15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0AA9F-DFC8-4890-ACD3-28F2F5E67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6E3771-0377-400C-A2DF-FF9DC9AD03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A376CF-62A2-4C8D-98C3-C70CB8069F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759168-E823-44AE-86B6-B6073051D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61B7D-75C8-4CA7-9F57-B8BD2D27F8E5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7C0332-482F-4604-935D-E65DC8A5E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91CC3A-9B5C-4820-9E65-FC34F935A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9024-778A-4377-A572-FC577ECCB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790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3E3186-9AF8-457E-A0F4-CA5336537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BF104D-D82A-42D4-BCCC-F7A00A0832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F7B3D-26FB-465D-AD3F-2C4A275B80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A61B7D-75C8-4CA7-9F57-B8BD2D27F8E5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05CE3-9440-4C4A-BB8D-0516669E8B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5627F-7C57-43ED-ABF2-2D53F78B00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89024-778A-4377-A572-FC577ECCB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512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B5F2E52B-6026-4546-84BD-7E811911A8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r="16036"/>
          <a:stretch/>
        </p:blipFill>
        <p:spPr>
          <a:xfrm>
            <a:off x="1860627" y="3265974"/>
            <a:ext cx="2648759" cy="254758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A65EF37E-B154-4DB6-A232-422D12F38CBC}"/>
              </a:ext>
            </a:extLst>
          </p:cNvPr>
          <p:cNvGrpSpPr/>
          <p:nvPr/>
        </p:nvGrpSpPr>
        <p:grpSpPr>
          <a:xfrm>
            <a:off x="2351258" y="777093"/>
            <a:ext cx="5965483" cy="2223885"/>
            <a:chOff x="3174029" y="605643"/>
            <a:chExt cx="5965483" cy="2223885"/>
          </a:xfrm>
        </p:grpSpPr>
        <p:pic>
          <p:nvPicPr>
            <p:cNvPr id="9" name="Picture 8" descr="A close up of a person&#10;&#10;Description automatically generated with medium confidence">
              <a:extLst>
                <a:ext uri="{FF2B5EF4-FFF2-40B4-BE49-F238E27FC236}">
                  <a16:creationId xmlns:a16="http://schemas.microsoft.com/office/drawing/2014/main" id="{0B32E841-C6AA-4550-A7D6-D45A67406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4029" y="605644"/>
              <a:ext cx="1629578" cy="221365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D45AE0C-AB03-443E-9E73-E4831F2036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00110" y="609601"/>
              <a:ext cx="1639402" cy="2219927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61395F39-8BE5-497C-9299-E067372A1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32157" y="605643"/>
              <a:ext cx="1639403" cy="2213657"/>
            </a:xfrm>
            <a:prstGeom prst="rect">
              <a:avLst/>
            </a:prstGeom>
          </p:spPr>
        </p:pic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21F609BE-1926-4E0B-B7A9-878945140D0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64331" y="3652287"/>
            <a:ext cx="3420089" cy="177495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3AE1EC-134F-4FF5-94A8-B083A495032A}"/>
              </a:ext>
            </a:extLst>
          </p:cNvPr>
          <p:cNvSpPr txBox="1"/>
          <p:nvPr/>
        </p:nvSpPr>
        <p:spPr>
          <a:xfrm>
            <a:off x="8534400" y="1276350"/>
            <a:ext cx="2819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Foveal dominance: white = pixels that were sampled into log-polar image; more pixels were sampled from the middle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A33E0D-5C2F-4EF9-9443-12320064AA0B}"/>
              </a:ext>
            </a:extLst>
          </p:cNvPr>
          <p:cNvSpPr txBox="1"/>
          <p:nvPr/>
        </p:nvSpPr>
        <p:spPr>
          <a:xfrm>
            <a:off x="8610600" y="3652287"/>
            <a:ext cx="2514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image is inverted about the origin so top-right quadrant becomes the bottom-left. Additionally, each quadrant is inverted so the middle of the image becomes the outside of the log-polar image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7ED7FF-37A2-4CCA-8D86-4BAC74A46C6A}"/>
              </a:ext>
            </a:extLst>
          </p:cNvPr>
          <p:cNvSpPr txBox="1"/>
          <p:nvPr/>
        </p:nvSpPr>
        <p:spPr>
          <a:xfrm>
            <a:off x="2581124" y="342900"/>
            <a:ext cx="549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Normal Image	Log-Polar Image	Pixel sampling</a:t>
            </a:r>
          </a:p>
        </p:txBody>
      </p:sp>
    </p:spTree>
    <p:extLst>
      <p:ext uri="{BB962C8B-B14F-4D97-AF65-F5344CB8AC3E}">
        <p14:creationId xmlns:p14="http://schemas.microsoft.com/office/powerpoint/2010/main" val="1872944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2242BB-12C1-419F-B45B-72E8FE48D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404" y="2523066"/>
            <a:ext cx="3551553" cy="38396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3F5DC7-5D3A-4D4A-A6F2-728E679E7C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0223" y="2552699"/>
            <a:ext cx="3551554" cy="38396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DCA5444-81DE-4CEC-A23D-C73C29F5F8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1912" y="2552698"/>
            <a:ext cx="3551555" cy="3839635"/>
          </a:xfrm>
          <a:prstGeom prst="rect">
            <a:avLst/>
          </a:prstGeom>
        </p:spPr>
      </p:pic>
      <p:pic>
        <p:nvPicPr>
          <p:cNvPr id="14" name="Picture 13" descr="A picture containing person, wearing, black, white&#10;&#10;Description automatically generated">
            <a:extLst>
              <a:ext uri="{FF2B5EF4-FFF2-40B4-BE49-F238E27FC236}">
                <a16:creationId xmlns:a16="http://schemas.microsoft.com/office/drawing/2014/main" id="{A69B71AA-56E3-46D5-8E64-D588081003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5534" y="187849"/>
            <a:ext cx="2133600" cy="2133600"/>
          </a:xfrm>
          <a:prstGeom prst="rect">
            <a:avLst/>
          </a:prstGeom>
        </p:spPr>
      </p:pic>
      <p:pic>
        <p:nvPicPr>
          <p:cNvPr id="16" name="Picture 15" descr="A close up of a person&#10;&#10;Description automatically generated with medium confidence">
            <a:extLst>
              <a:ext uri="{FF2B5EF4-FFF2-40B4-BE49-F238E27FC236}">
                <a16:creationId xmlns:a16="http://schemas.microsoft.com/office/drawing/2014/main" id="{87D9A2B8-E54E-4C46-BECD-7E0EFC107E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067" y="392201"/>
            <a:ext cx="1984320" cy="1984320"/>
          </a:xfrm>
          <a:prstGeom prst="rect">
            <a:avLst/>
          </a:prstGeom>
        </p:spPr>
      </p:pic>
      <p:grpSp>
        <p:nvGrpSpPr>
          <p:cNvPr id="171" name="Group 170">
            <a:extLst>
              <a:ext uri="{FF2B5EF4-FFF2-40B4-BE49-F238E27FC236}">
                <a16:creationId xmlns:a16="http://schemas.microsoft.com/office/drawing/2014/main" id="{98EDAE61-A85A-441F-9986-6C9CEFD3CC6D}"/>
              </a:ext>
            </a:extLst>
          </p:cNvPr>
          <p:cNvGrpSpPr/>
          <p:nvPr/>
        </p:nvGrpSpPr>
        <p:grpSpPr>
          <a:xfrm>
            <a:off x="914400" y="685800"/>
            <a:ext cx="2743200" cy="2743200"/>
            <a:chOff x="1126899" y="898299"/>
            <a:chExt cx="7315200" cy="7315200"/>
          </a:xfrm>
        </p:grpSpPr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FEC2BC4C-9EF9-4D20-ADE3-87D2F5EA7ABD}"/>
                </a:ext>
              </a:extLst>
            </p:cNvPr>
            <p:cNvSpPr/>
            <p:nvPr/>
          </p:nvSpPr>
          <p:spPr>
            <a:xfrm>
              <a:off x="1126899" y="898299"/>
              <a:ext cx="7315200" cy="73152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C97F5993-45C5-4552-8C9A-AE6D4A072120}"/>
                </a:ext>
              </a:extLst>
            </p:cNvPr>
            <p:cNvSpPr/>
            <p:nvPr/>
          </p:nvSpPr>
          <p:spPr>
            <a:xfrm>
              <a:off x="2955699" y="2727099"/>
              <a:ext cx="3657600" cy="3657600"/>
            </a:xfrm>
            <a:prstGeom prst="ellipse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0C40774-D176-4C03-9A1A-1B41EB210984}"/>
                </a:ext>
              </a:extLst>
            </p:cNvPr>
            <p:cNvSpPr/>
            <p:nvPr/>
          </p:nvSpPr>
          <p:spPr>
            <a:xfrm>
              <a:off x="4327299" y="4098699"/>
              <a:ext cx="914400" cy="914400"/>
            </a:xfrm>
            <a:prstGeom prst="ellipse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7DC3DD22-1618-43FA-969E-F2410383F0E0}"/>
                </a:ext>
              </a:extLst>
            </p:cNvPr>
            <p:cNvSpPr/>
            <p:nvPr/>
          </p:nvSpPr>
          <p:spPr>
            <a:xfrm>
              <a:off x="3870099" y="3641499"/>
              <a:ext cx="1828800" cy="1828800"/>
            </a:xfrm>
            <a:prstGeom prst="ellipse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FDEE9942-FB45-4E44-B537-92F1C09CCE04}"/>
                </a:ext>
              </a:extLst>
            </p:cNvPr>
            <p:cNvSpPr/>
            <p:nvPr/>
          </p:nvSpPr>
          <p:spPr>
            <a:xfrm>
              <a:off x="4555899" y="4327299"/>
              <a:ext cx="457200" cy="457200"/>
            </a:xfrm>
            <a:prstGeom prst="ellipse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F47DB034-AC19-4286-B8D2-2CDC6318FB51}"/>
                </a:ext>
              </a:extLst>
            </p:cNvPr>
            <p:cNvSpPr/>
            <p:nvPr/>
          </p:nvSpPr>
          <p:spPr>
            <a:xfrm>
              <a:off x="1126899" y="898299"/>
              <a:ext cx="7315200" cy="7315200"/>
            </a:xfrm>
            <a:prstGeom prst="ellipse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A9D63705-B277-4C2C-9F38-99AAABBB9A41}"/>
                </a:ext>
              </a:extLst>
            </p:cNvPr>
            <p:cNvCxnSpPr>
              <a:cxnSpLocks/>
              <a:stCxn id="178" idx="2"/>
              <a:endCxn id="183" idx="2"/>
            </p:cNvCxnSpPr>
            <p:nvPr/>
          </p:nvCxnSpPr>
          <p:spPr>
            <a:xfrm>
              <a:off x="1126899" y="4555899"/>
              <a:ext cx="3543300" cy="0"/>
            </a:xfrm>
            <a:prstGeom prst="line">
              <a:avLst/>
            </a:prstGeom>
            <a:ln w="31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1A23649F-9EEE-47E5-B783-A03009F62769}"/>
                </a:ext>
              </a:extLst>
            </p:cNvPr>
            <p:cNvCxnSpPr>
              <a:cxnSpLocks/>
              <a:stCxn id="178" idx="0"/>
              <a:endCxn id="183" idx="0"/>
            </p:cNvCxnSpPr>
            <p:nvPr/>
          </p:nvCxnSpPr>
          <p:spPr>
            <a:xfrm>
              <a:off x="4784499" y="898299"/>
              <a:ext cx="0" cy="3543300"/>
            </a:xfrm>
            <a:prstGeom prst="line">
              <a:avLst/>
            </a:prstGeom>
            <a:ln w="31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1D2D7A9E-4694-4823-9EAC-14457BD326DE}"/>
                </a:ext>
              </a:extLst>
            </p:cNvPr>
            <p:cNvCxnSpPr>
              <a:cxnSpLocks/>
              <a:stCxn id="178" idx="7"/>
              <a:endCxn id="183" idx="7"/>
            </p:cNvCxnSpPr>
            <p:nvPr/>
          </p:nvCxnSpPr>
          <p:spPr>
            <a:xfrm flipH="1">
              <a:off x="4865321" y="1969585"/>
              <a:ext cx="2505492" cy="2505492"/>
            </a:xfrm>
            <a:prstGeom prst="line">
              <a:avLst/>
            </a:prstGeom>
            <a:ln w="31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46012D76-D46E-4AAF-B49E-D0D494E545E2}"/>
                </a:ext>
              </a:extLst>
            </p:cNvPr>
            <p:cNvCxnSpPr>
              <a:cxnSpLocks/>
              <a:stCxn id="178" idx="1"/>
              <a:endCxn id="183" idx="1"/>
            </p:cNvCxnSpPr>
            <p:nvPr/>
          </p:nvCxnSpPr>
          <p:spPr>
            <a:xfrm>
              <a:off x="2198185" y="1969585"/>
              <a:ext cx="2505492" cy="2505492"/>
            </a:xfrm>
            <a:prstGeom prst="line">
              <a:avLst/>
            </a:prstGeom>
            <a:ln w="31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5E8D9D92-7EFC-4725-A310-5355FF00A85B}"/>
                </a:ext>
              </a:extLst>
            </p:cNvPr>
            <p:cNvSpPr/>
            <p:nvPr/>
          </p:nvSpPr>
          <p:spPr>
            <a:xfrm>
              <a:off x="4670199" y="4441599"/>
              <a:ext cx="228600" cy="228600"/>
            </a:xfrm>
            <a:prstGeom prst="ellipse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E11C0EAD-A08B-4FB4-844E-DE9B1119B83E}"/>
                </a:ext>
              </a:extLst>
            </p:cNvPr>
            <p:cNvCxnSpPr>
              <a:cxnSpLocks/>
              <a:stCxn id="178" idx="3"/>
              <a:endCxn id="183" idx="3"/>
            </p:cNvCxnSpPr>
            <p:nvPr/>
          </p:nvCxnSpPr>
          <p:spPr>
            <a:xfrm flipV="1">
              <a:off x="2198185" y="4636721"/>
              <a:ext cx="2505492" cy="2505492"/>
            </a:xfrm>
            <a:prstGeom prst="line">
              <a:avLst/>
            </a:prstGeom>
            <a:ln w="31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19F01412-ED1C-4145-BC90-9CC54DC4BE16}"/>
                </a:ext>
              </a:extLst>
            </p:cNvPr>
            <p:cNvCxnSpPr>
              <a:cxnSpLocks/>
              <a:stCxn id="178" idx="4"/>
              <a:endCxn id="183" idx="4"/>
            </p:cNvCxnSpPr>
            <p:nvPr/>
          </p:nvCxnSpPr>
          <p:spPr>
            <a:xfrm flipV="1">
              <a:off x="4784499" y="4670199"/>
              <a:ext cx="0" cy="3543300"/>
            </a:xfrm>
            <a:prstGeom prst="line">
              <a:avLst/>
            </a:prstGeom>
            <a:ln w="31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59DA7743-0D0E-4885-89F1-AF1DF3B3E6E9}"/>
                </a:ext>
              </a:extLst>
            </p:cNvPr>
            <p:cNvCxnSpPr>
              <a:cxnSpLocks/>
              <a:stCxn id="178" idx="5"/>
              <a:endCxn id="183" idx="5"/>
            </p:cNvCxnSpPr>
            <p:nvPr/>
          </p:nvCxnSpPr>
          <p:spPr>
            <a:xfrm flipH="1" flipV="1">
              <a:off x="4865321" y="4636721"/>
              <a:ext cx="2505492" cy="2505492"/>
            </a:xfrm>
            <a:prstGeom prst="line">
              <a:avLst/>
            </a:prstGeom>
            <a:ln w="31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E3E850-1E5B-41FF-9836-95CCE205CC6D}"/>
                </a:ext>
              </a:extLst>
            </p:cNvPr>
            <p:cNvCxnSpPr>
              <a:cxnSpLocks/>
              <a:stCxn id="178" idx="6"/>
              <a:endCxn id="183" idx="6"/>
            </p:cNvCxnSpPr>
            <p:nvPr/>
          </p:nvCxnSpPr>
          <p:spPr>
            <a:xfrm flipH="1">
              <a:off x="4898799" y="4555899"/>
              <a:ext cx="3543300" cy="0"/>
            </a:xfrm>
            <a:prstGeom prst="line">
              <a:avLst/>
            </a:prstGeom>
            <a:ln w="31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8" name="Picture 187" descr="A picture containing person, indoor, white, black&#10;&#10;Description automatically generated">
            <a:extLst>
              <a:ext uri="{FF2B5EF4-FFF2-40B4-BE49-F238E27FC236}">
                <a16:creationId xmlns:a16="http://schemas.microsoft.com/office/drawing/2014/main" id="{8C967270-6F52-4F8A-B75D-C248EAD2C4C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815" b="1"/>
          <a:stretch/>
        </p:blipFill>
        <p:spPr>
          <a:xfrm>
            <a:off x="1827390" y="1464733"/>
            <a:ext cx="914400" cy="104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0701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2242BB-12C1-419F-B45B-72E8FE48D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404" y="2523066"/>
            <a:ext cx="3551553" cy="3839633"/>
          </a:xfrm>
          <a:prstGeom prst="rect">
            <a:avLst/>
          </a:prstGeom>
        </p:spPr>
      </p:pic>
      <p:pic>
        <p:nvPicPr>
          <p:cNvPr id="12" name="Picture 11" descr="A picture containing person, indoor, white, black&#10;&#10;Description automatically generated">
            <a:extLst>
              <a:ext uri="{FF2B5EF4-FFF2-40B4-BE49-F238E27FC236}">
                <a16:creationId xmlns:a16="http://schemas.microsoft.com/office/drawing/2014/main" id="{3533FFA8-35D0-44C4-9435-0A1A33C4D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404" y="56616"/>
            <a:ext cx="2264833" cy="2264833"/>
          </a:xfrm>
          <a:prstGeom prst="rect">
            <a:avLst/>
          </a:prstGeom>
        </p:spPr>
      </p:pic>
      <p:pic>
        <p:nvPicPr>
          <p:cNvPr id="4" name="Picture 3" descr="A picture containing person, indoor, person, wearing&#10;&#10;Description automatically generated">
            <a:extLst>
              <a:ext uri="{FF2B5EF4-FFF2-40B4-BE49-F238E27FC236}">
                <a16:creationId xmlns:a16="http://schemas.microsoft.com/office/drawing/2014/main" id="{051B9151-54D5-4AB4-9154-6A5349AC7A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6134" y="-127001"/>
            <a:ext cx="2374900" cy="2374900"/>
          </a:xfrm>
          <a:prstGeom prst="rect">
            <a:avLst/>
          </a:prstGeom>
        </p:spPr>
      </p:pic>
      <p:pic>
        <p:nvPicPr>
          <p:cNvPr id="7" name="Picture 6" descr="A picture containing white, black, posing, dark&#10;&#10;Description automatically generated">
            <a:extLst>
              <a:ext uri="{FF2B5EF4-FFF2-40B4-BE49-F238E27FC236}">
                <a16:creationId xmlns:a16="http://schemas.microsoft.com/office/drawing/2014/main" id="{B4D2E547-8A32-4383-8B66-950CEA7EF1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965" y="0"/>
            <a:ext cx="2412035" cy="24120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3F3268-9B13-4805-B4C9-ADCEA9B9BD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01067" y="2470147"/>
            <a:ext cx="3651404" cy="39475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C8A2023-CC22-4489-96FA-3474F871DF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21847" y="2470148"/>
            <a:ext cx="3649447" cy="3945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193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person&#10;&#10;Description automatically generated with medium confidence">
            <a:extLst>
              <a:ext uri="{FF2B5EF4-FFF2-40B4-BE49-F238E27FC236}">
                <a16:creationId xmlns:a16="http://schemas.microsoft.com/office/drawing/2014/main" id="{0B32E841-C6AA-4550-A7D6-D45A674061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5247" y="1835825"/>
            <a:ext cx="3261222" cy="443011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5F2E52B-6026-4546-84BD-7E811911A84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r="16036"/>
          <a:stretch/>
        </p:blipFill>
        <p:spPr>
          <a:xfrm>
            <a:off x="1009650" y="1058925"/>
            <a:ext cx="6221560" cy="598391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1395F39-8BE5-497C-9299-E067372A14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3657" y="1835824"/>
            <a:ext cx="3280884" cy="4430120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B9A9E25-F536-427B-9DC7-81FEA300D9A6}"/>
              </a:ext>
            </a:extLst>
          </p:cNvPr>
          <p:cNvSpPr/>
          <p:nvPr/>
        </p:nvSpPr>
        <p:spPr>
          <a:xfrm>
            <a:off x="6640623" y="1758736"/>
            <a:ext cx="743619" cy="2286566"/>
          </a:xfrm>
          <a:prstGeom prst="roundRect">
            <a:avLst/>
          </a:prstGeom>
          <a:solidFill>
            <a:srgbClr val="FF0000">
              <a:alpha val="1961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FF00"/>
                </a:solidFill>
                <a:highlight>
                  <a:srgbClr val="C0C0C0"/>
                </a:highlight>
              </a:rPr>
              <a:t>4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A349C37-37DD-4A96-9C80-378FA43C48CD}"/>
              </a:ext>
            </a:extLst>
          </p:cNvPr>
          <p:cNvSpPr/>
          <p:nvPr/>
        </p:nvSpPr>
        <p:spPr>
          <a:xfrm>
            <a:off x="6640623" y="4050883"/>
            <a:ext cx="743619" cy="2286566"/>
          </a:xfrm>
          <a:prstGeom prst="roundRect">
            <a:avLst/>
          </a:prstGeom>
          <a:solidFill>
            <a:srgbClr val="FF0000">
              <a:alpha val="1961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FF00"/>
                </a:solidFill>
                <a:highlight>
                  <a:srgbClr val="C0C0C0"/>
                </a:highlight>
              </a:rPr>
              <a:t>3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AB0E76C-1854-4300-A4B9-721F0F57545B}"/>
              </a:ext>
            </a:extLst>
          </p:cNvPr>
          <p:cNvSpPr/>
          <p:nvPr/>
        </p:nvSpPr>
        <p:spPr>
          <a:xfrm>
            <a:off x="7384242" y="4056466"/>
            <a:ext cx="485105" cy="2286566"/>
          </a:xfrm>
          <a:prstGeom prst="roundRect">
            <a:avLst/>
          </a:prstGeom>
          <a:solidFill>
            <a:schemeClr val="accent1">
              <a:lumMod val="60000"/>
              <a:lumOff val="40000"/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FF00"/>
                </a:solidFill>
                <a:highlight>
                  <a:srgbClr val="C0C0C0"/>
                </a:highlight>
              </a:rPr>
              <a:t>7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A719E41-D65D-4883-B2D3-31F12AE6B2BA}"/>
              </a:ext>
            </a:extLst>
          </p:cNvPr>
          <p:cNvSpPr/>
          <p:nvPr/>
        </p:nvSpPr>
        <p:spPr>
          <a:xfrm>
            <a:off x="7384242" y="1764318"/>
            <a:ext cx="485105" cy="2286566"/>
          </a:xfrm>
          <a:prstGeom prst="roundRect">
            <a:avLst/>
          </a:prstGeom>
          <a:solidFill>
            <a:schemeClr val="accent1">
              <a:lumMod val="60000"/>
              <a:lumOff val="40000"/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FF00"/>
                </a:solidFill>
                <a:highlight>
                  <a:srgbClr val="C0C0C0"/>
                </a:highlight>
              </a:rPr>
              <a:t>8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C1A1CE8-E775-4DB0-AF51-3C28D68D0549}"/>
              </a:ext>
            </a:extLst>
          </p:cNvPr>
          <p:cNvSpPr/>
          <p:nvPr/>
        </p:nvSpPr>
        <p:spPr>
          <a:xfrm>
            <a:off x="7869347" y="4045301"/>
            <a:ext cx="309049" cy="2286566"/>
          </a:xfrm>
          <a:prstGeom prst="roundRect">
            <a:avLst/>
          </a:prstGeom>
          <a:solidFill>
            <a:srgbClr val="0070C0">
              <a:alpha val="2509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FF00"/>
                </a:solidFill>
                <a:highlight>
                  <a:srgbClr val="C0C0C0"/>
                </a:highlight>
              </a:rPr>
              <a:t>11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C878070C-4A96-4F21-8060-FF8A0574215F}"/>
              </a:ext>
            </a:extLst>
          </p:cNvPr>
          <p:cNvSpPr/>
          <p:nvPr/>
        </p:nvSpPr>
        <p:spPr>
          <a:xfrm>
            <a:off x="7869347" y="1753153"/>
            <a:ext cx="309049" cy="2286566"/>
          </a:xfrm>
          <a:prstGeom prst="roundRect">
            <a:avLst/>
          </a:prstGeom>
          <a:solidFill>
            <a:srgbClr val="0070C0">
              <a:alpha val="2509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FF00"/>
                </a:solidFill>
                <a:highlight>
                  <a:srgbClr val="C0C0C0"/>
                </a:highlight>
              </a:rPr>
              <a:t>12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A4649E36-F72D-4DD4-8D48-D2459149F81B}"/>
              </a:ext>
            </a:extLst>
          </p:cNvPr>
          <p:cNvSpPr/>
          <p:nvPr/>
        </p:nvSpPr>
        <p:spPr>
          <a:xfrm flipH="1">
            <a:off x="9457656" y="1758736"/>
            <a:ext cx="743619" cy="2286566"/>
          </a:xfrm>
          <a:prstGeom prst="roundRect">
            <a:avLst/>
          </a:prstGeom>
          <a:solidFill>
            <a:srgbClr val="FF0000">
              <a:alpha val="1961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FF00"/>
                </a:solidFill>
                <a:highlight>
                  <a:srgbClr val="C0C0C0"/>
                </a:highlight>
              </a:rPr>
              <a:t>2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14E299F2-C5B4-4518-A9E6-776C3421B72B}"/>
              </a:ext>
            </a:extLst>
          </p:cNvPr>
          <p:cNvSpPr/>
          <p:nvPr/>
        </p:nvSpPr>
        <p:spPr>
          <a:xfrm flipH="1">
            <a:off x="9457656" y="4050883"/>
            <a:ext cx="743619" cy="2286566"/>
          </a:xfrm>
          <a:prstGeom prst="roundRect">
            <a:avLst/>
          </a:prstGeom>
          <a:solidFill>
            <a:srgbClr val="FF0000">
              <a:alpha val="1961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FF00"/>
                </a:solidFill>
                <a:highlight>
                  <a:srgbClr val="C0C0C0"/>
                </a:highlight>
              </a:rPr>
              <a:t>1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8D65D95-2F40-41E0-A3CA-4AF0344A4E4E}"/>
              </a:ext>
            </a:extLst>
          </p:cNvPr>
          <p:cNvSpPr/>
          <p:nvPr/>
        </p:nvSpPr>
        <p:spPr>
          <a:xfrm flipH="1">
            <a:off x="8972550" y="4056466"/>
            <a:ext cx="485105" cy="2286566"/>
          </a:xfrm>
          <a:prstGeom prst="roundRect">
            <a:avLst/>
          </a:prstGeom>
          <a:solidFill>
            <a:schemeClr val="accent1">
              <a:lumMod val="60000"/>
              <a:lumOff val="40000"/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FF00"/>
                </a:solidFill>
                <a:highlight>
                  <a:srgbClr val="C0C0C0"/>
                </a:highlight>
              </a:rPr>
              <a:t>5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77A8500-3CD0-47FA-8B1D-EA14B5A4D6E2}"/>
              </a:ext>
            </a:extLst>
          </p:cNvPr>
          <p:cNvSpPr/>
          <p:nvPr/>
        </p:nvSpPr>
        <p:spPr>
          <a:xfrm flipH="1">
            <a:off x="8972550" y="1764318"/>
            <a:ext cx="485105" cy="2286566"/>
          </a:xfrm>
          <a:prstGeom prst="roundRect">
            <a:avLst/>
          </a:prstGeom>
          <a:solidFill>
            <a:schemeClr val="accent1">
              <a:lumMod val="60000"/>
              <a:lumOff val="40000"/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FF00"/>
                </a:solidFill>
                <a:highlight>
                  <a:srgbClr val="C0C0C0"/>
                </a:highlight>
              </a:rPr>
              <a:t>6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15FB2E5-5E4A-47E8-B111-B6014299545D}"/>
              </a:ext>
            </a:extLst>
          </p:cNvPr>
          <p:cNvSpPr/>
          <p:nvPr/>
        </p:nvSpPr>
        <p:spPr>
          <a:xfrm flipH="1">
            <a:off x="8663501" y="4045301"/>
            <a:ext cx="309049" cy="2286566"/>
          </a:xfrm>
          <a:prstGeom prst="roundRect">
            <a:avLst/>
          </a:prstGeom>
          <a:solidFill>
            <a:srgbClr val="0070C0">
              <a:alpha val="2509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FF00"/>
                </a:solidFill>
                <a:highlight>
                  <a:srgbClr val="C0C0C0"/>
                </a:highlight>
              </a:rPr>
              <a:t>9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F5CD9250-373C-49A0-A23C-4C20996F4EB1}"/>
              </a:ext>
            </a:extLst>
          </p:cNvPr>
          <p:cNvSpPr/>
          <p:nvPr/>
        </p:nvSpPr>
        <p:spPr>
          <a:xfrm flipH="1">
            <a:off x="8663501" y="1753153"/>
            <a:ext cx="309049" cy="2286566"/>
          </a:xfrm>
          <a:prstGeom prst="roundRect">
            <a:avLst/>
          </a:prstGeom>
          <a:solidFill>
            <a:srgbClr val="0070C0">
              <a:alpha val="2509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FF00"/>
                </a:solidFill>
                <a:highlight>
                  <a:srgbClr val="C0C0C0"/>
                </a:highlight>
              </a:rPr>
              <a:t>10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01B1107-0FA5-40AB-818C-D8EF2A28786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r="16036"/>
          <a:stretch/>
        </p:blipFill>
        <p:spPr>
          <a:xfrm>
            <a:off x="12783" y="52973"/>
            <a:ext cx="2495626" cy="24003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2EFEE60-BDC1-4D2C-A6DA-673F5C5892F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36197" y="178842"/>
            <a:ext cx="2724008" cy="1413706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4F8314A-6062-41A1-9F0A-454B54D4FA1D}"/>
              </a:ext>
            </a:extLst>
          </p:cNvPr>
          <p:cNvCxnSpPr>
            <a:cxnSpLocks/>
          </p:cNvCxnSpPr>
          <p:nvPr/>
        </p:nvCxnSpPr>
        <p:spPr>
          <a:xfrm>
            <a:off x="6425190" y="4050883"/>
            <a:ext cx="1918104" cy="0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697C13F-CDD5-4996-8F8A-C291B5F7FDF8}"/>
              </a:ext>
            </a:extLst>
          </p:cNvPr>
          <p:cNvCxnSpPr>
            <a:cxnSpLocks/>
          </p:cNvCxnSpPr>
          <p:nvPr/>
        </p:nvCxnSpPr>
        <p:spPr>
          <a:xfrm>
            <a:off x="6425190" y="1835824"/>
            <a:ext cx="1918104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7D783A96-24CA-4816-AB7A-8CD03BBF4C24}"/>
              </a:ext>
            </a:extLst>
          </p:cNvPr>
          <p:cNvCxnSpPr>
            <a:cxnSpLocks/>
          </p:cNvCxnSpPr>
          <p:nvPr/>
        </p:nvCxnSpPr>
        <p:spPr>
          <a:xfrm>
            <a:off x="6425190" y="6265944"/>
            <a:ext cx="1918104" cy="0"/>
          </a:xfrm>
          <a:prstGeom prst="straightConnector1">
            <a:avLst/>
          </a:prstGeom>
          <a:ln w="76200">
            <a:solidFill>
              <a:srgbClr val="F400E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D80F522-35A0-48D8-AD82-56D9C268ED38}"/>
              </a:ext>
            </a:extLst>
          </p:cNvPr>
          <p:cNvCxnSpPr>
            <a:cxnSpLocks/>
          </p:cNvCxnSpPr>
          <p:nvPr/>
        </p:nvCxnSpPr>
        <p:spPr>
          <a:xfrm flipH="1">
            <a:off x="8377145" y="6265944"/>
            <a:ext cx="1918104" cy="0"/>
          </a:xfrm>
          <a:prstGeom prst="straightConnector1">
            <a:avLst/>
          </a:prstGeom>
          <a:ln w="76200">
            <a:solidFill>
              <a:srgbClr val="F400E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50B06817-C062-4C6A-93B2-B7CC817FF624}"/>
              </a:ext>
            </a:extLst>
          </p:cNvPr>
          <p:cNvCxnSpPr>
            <a:cxnSpLocks/>
          </p:cNvCxnSpPr>
          <p:nvPr/>
        </p:nvCxnSpPr>
        <p:spPr>
          <a:xfrm flipH="1">
            <a:off x="8377145" y="1835824"/>
            <a:ext cx="1918104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8AD2803-61F8-46B2-902C-5833C475A87B}"/>
              </a:ext>
            </a:extLst>
          </p:cNvPr>
          <p:cNvCxnSpPr>
            <a:cxnSpLocks/>
          </p:cNvCxnSpPr>
          <p:nvPr/>
        </p:nvCxnSpPr>
        <p:spPr>
          <a:xfrm flipH="1">
            <a:off x="8377145" y="4050883"/>
            <a:ext cx="1918104" cy="0"/>
          </a:xfrm>
          <a:prstGeom prst="straightConnector1">
            <a:avLst/>
          </a:prstGeom>
          <a:ln w="762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582C0719-39A1-49B4-964C-EB683F5F6209}"/>
              </a:ext>
            </a:extLst>
          </p:cNvPr>
          <p:cNvSpPr txBox="1"/>
          <p:nvPr/>
        </p:nvSpPr>
        <p:spPr>
          <a:xfrm>
            <a:off x="10390739" y="1770304"/>
            <a:ext cx="10675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270° (bottom)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6FEE3EF-2FAB-41E1-88D2-634D7FC0F374}"/>
              </a:ext>
            </a:extLst>
          </p:cNvPr>
          <p:cNvSpPr txBox="1"/>
          <p:nvPr/>
        </p:nvSpPr>
        <p:spPr>
          <a:xfrm>
            <a:off x="10409191" y="3716553"/>
            <a:ext cx="14494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(blue) or 180° (green) (both show middle line)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049A4DF-9686-4F6A-9139-6B0DB3694EE2}"/>
              </a:ext>
            </a:extLst>
          </p:cNvPr>
          <p:cNvSpPr txBox="1"/>
          <p:nvPr/>
        </p:nvSpPr>
        <p:spPr>
          <a:xfrm>
            <a:off x="10515022" y="5942778"/>
            <a:ext cx="818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90° (top)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DF791A1-683F-4A7A-88FD-3D418E901B0B}"/>
              </a:ext>
            </a:extLst>
          </p:cNvPr>
          <p:cNvSpPr txBox="1"/>
          <p:nvPr/>
        </p:nvSpPr>
        <p:spPr>
          <a:xfrm>
            <a:off x="6917287" y="996349"/>
            <a:ext cx="2066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Inside = higher eccentricity</a:t>
            </a:r>
          </a:p>
        </p:txBody>
      </p:sp>
    </p:spTree>
    <p:extLst>
      <p:ext uri="{BB962C8B-B14F-4D97-AF65-F5344CB8AC3E}">
        <p14:creationId xmlns:p14="http://schemas.microsoft.com/office/powerpoint/2010/main" val="999889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4F150ABE-E76F-41F9-8E79-C3C8148AB6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159"/>
          <a:stretch/>
        </p:blipFill>
        <p:spPr>
          <a:xfrm>
            <a:off x="6740998" y="1918064"/>
            <a:ext cx="4040636" cy="167182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EF40B86-95E3-4229-A5F2-B5F4496971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159"/>
          <a:stretch/>
        </p:blipFill>
        <p:spPr>
          <a:xfrm rot="10800000">
            <a:off x="6740999" y="3589890"/>
            <a:ext cx="4040635" cy="1671825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CA0B8254-9AD5-4182-9AE5-7645D4BD517D}"/>
              </a:ext>
            </a:extLst>
          </p:cNvPr>
          <p:cNvGrpSpPr/>
          <p:nvPr/>
        </p:nvGrpSpPr>
        <p:grpSpPr>
          <a:xfrm>
            <a:off x="464040" y="2161718"/>
            <a:ext cx="3072593" cy="3644087"/>
            <a:chOff x="430628" y="937076"/>
            <a:chExt cx="3870059" cy="4589879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A2984AE-E13B-4A70-8AFA-2789668200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9095" y="1019747"/>
              <a:ext cx="3280884" cy="4430120"/>
            </a:xfrm>
            <a:prstGeom prst="rect">
              <a:avLst/>
            </a:prstGeom>
          </p:spPr>
        </p:pic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E7A81490-585A-424B-B5D7-735DC1324313}"/>
                </a:ext>
              </a:extLst>
            </p:cNvPr>
            <p:cNvSpPr/>
            <p:nvPr/>
          </p:nvSpPr>
          <p:spPr>
            <a:xfrm>
              <a:off x="646061" y="942659"/>
              <a:ext cx="743619" cy="2286566"/>
            </a:xfrm>
            <a:prstGeom prst="roundRect">
              <a:avLst/>
            </a:prstGeom>
            <a:solidFill>
              <a:srgbClr val="FF0000">
                <a:alpha val="1961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FFFF00"/>
                  </a:solidFill>
                  <a:highlight>
                    <a:srgbClr val="C0C0C0"/>
                  </a:highlight>
                </a:rPr>
                <a:t>4</a:t>
              </a:r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70E5AD8D-0267-44AD-8909-B20982BA5BF1}"/>
                </a:ext>
              </a:extLst>
            </p:cNvPr>
            <p:cNvSpPr/>
            <p:nvPr/>
          </p:nvSpPr>
          <p:spPr>
            <a:xfrm>
              <a:off x="646061" y="3234806"/>
              <a:ext cx="743619" cy="2286566"/>
            </a:xfrm>
            <a:prstGeom prst="roundRect">
              <a:avLst/>
            </a:prstGeom>
            <a:solidFill>
              <a:srgbClr val="FF0000">
                <a:alpha val="1961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FFFF00"/>
                  </a:solidFill>
                  <a:highlight>
                    <a:srgbClr val="C0C0C0"/>
                  </a:highlight>
                </a:rPr>
                <a:t>3</a:t>
              </a:r>
            </a:p>
          </p:txBody>
        </p:sp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A5CE0E89-6192-4E4F-9ABE-6335F3967CF9}"/>
                </a:ext>
              </a:extLst>
            </p:cNvPr>
            <p:cNvSpPr/>
            <p:nvPr/>
          </p:nvSpPr>
          <p:spPr>
            <a:xfrm>
              <a:off x="1389680" y="3240389"/>
              <a:ext cx="485105" cy="228656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  <a:alpha val="2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FFFF00"/>
                  </a:solidFill>
                  <a:highlight>
                    <a:srgbClr val="C0C0C0"/>
                  </a:highlight>
                </a:rPr>
                <a:t>7</a:t>
              </a:r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0F06DFC7-5CCA-44BA-86AD-41ABDADB84F8}"/>
                </a:ext>
              </a:extLst>
            </p:cNvPr>
            <p:cNvSpPr/>
            <p:nvPr/>
          </p:nvSpPr>
          <p:spPr>
            <a:xfrm>
              <a:off x="1389680" y="948241"/>
              <a:ext cx="485105" cy="228656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  <a:alpha val="2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FFFF00"/>
                  </a:solidFill>
                  <a:highlight>
                    <a:srgbClr val="C0C0C0"/>
                  </a:highlight>
                </a:rPr>
                <a:t>8</a:t>
              </a:r>
            </a:p>
          </p:txBody>
        </p:sp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930FBD39-42A4-46B2-824B-53B0F567E3BB}"/>
                </a:ext>
              </a:extLst>
            </p:cNvPr>
            <p:cNvSpPr/>
            <p:nvPr/>
          </p:nvSpPr>
          <p:spPr>
            <a:xfrm>
              <a:off x="1874785" y="3229224"/>
              <a:ext cx="309049" cy="2286566"/>
            </a:xfrm>
            <a:prstGeom prst="roundRect">
              <a:avLst/>
            </a:prstGeom>
            <a:solidFill>
              <a:srgbClr val="0070C0">
                <a:alpha val="25098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FFFF00"/>
                  </a:solidFill>
                  <a:highlight>
                    <a:srgbClr val="C0C0C0"/>
                  </a:highlight>
                </a:rPr>
                <a:t>11</a:t>
              </a:r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69950AA3-07FD-4BF6-BE16-B17ED600F553}"/>
                </a:ext>
              </a:extLst>
            </p:cNvPr>
            <p:cNvSpPr/>
            <p:nvPr/>
          </p:nvSpPr>
          <p:spPr>
            <a:xfrm>
              <a:off x="1874785" y="937076"/>
              <a:ext cx="309049" cy="2286566"/>
            </a:xfrm>
            <a:prstGeom prst="roundRect">
              <a:avLst/>
            </a:prstGeom>
            <a:solidFill>
              <a:srgbClr val="0070C0">
                <a:alpha val="25098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FFFF00"/>
                  </a:solidFill>
                  <a:highlight>
                    <a:srgbClr val="C0C0C0"/>
                  </a:highlight>
                </a:rPr>
                <a:t>12</a:t>
              </a:r>
            </a:p>
          </p:txBody>
        </p:sp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AED5974E-2D2C-4348-ABF5-B7365A9EFCB7}"/>
                </a:ext>
              </a:extLst>
            </p:cNvPr>
            <p:cNvSpPr/>
            <p:nvPr/>
          </p:nvSpPr>
          <p:spPr>
            <a:xfrm flipH="1">
              <a:off x="3463094" y="942659"/>
              <a:ext cx="743619" cy="2286566"/>
            </a:xfrm>
            <a:prstGeom prst="roundRect">
              <a:avLst/>
            </a:prstGeom>
            <a:solidFill>
              <a:srgbClr val="FF0000">
                <a:alpha val="1961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FFFF00"/>
                  </a:solidFill>
                  <a:highlight>
                    <a:srgbClr val="C0C0C0"/>
                  </a:highlight>
                </a:rPr>
                <a:t>2</a:t>
              </a:r>
            </a:p>
          </p:txBody>
        </p:sp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AD2068F7-A48D-427B-9117-6C0F070D80FC}"/>
                </a:ext>
              </a:extLst>
            </p:cNvPr>
            <p:cNvSpPr/>
            <p:nvPr/>
          </p:nvSpPr>
          <p:spPr>
            <a:xfrm flipH="1">
              <a:off x="3463094" y="3234806"/>
              <a:ext cx="743619" cy="2286566"/>
            </a:xfrm>
            <a:prstGeom prst="roundRect">
              <a:avLst/>
            </a:prstGeom>
            <a:solidFill>
              <a:srgbClr val="FF0000">
                <a:alpha val="1961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FFFF00"/>
                  </a:solidFill>
                  <a:highlight>
                    <a:srgbClr val="C0C0C0"/>
                  </a:highlight>
                </a:rPr>
                <a:t>1</a:t>
              </a:r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1FBE00A9-8041-4AF4-83F0-8EDF20C30FD5}"/>
                </a:ext>
              </a:extLst>
            </p:cNvPr>
            <p:cNvSpPr/>
            <p:nvPr/>
          </p:nvSpPr>
          <p:spPr>
            <a:xfrm flipH="1">
              <a:off x="2977988" y="3240389"/>
              <a:ext cx="485105" cy="228656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  <a:alpha val="2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FFFF00"/>
                  </a:solidFill>
                  <a:highlight>
                    <a:srgbClr val="C0C0C0"/>
                  </a:highlight>
                </a:rPr>
                <a:t>5</a:t>
              </a:r>
            </a:p>
          </p:txBody>
        </p:sp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710FF54E-A2C8-4018-91FE-CD8F63DB4CBA}"/>
                </a:ext>
              </a:extLst>
            </p:cNvPr>
            <p:cNvSpPr/>
            <p:nvPr/>
          </p:nvSpPr>
          <p:spPr>
            <a:xfrm flipH="1">
              <a:off x="2977988" y="948241"/>
              <a:ext cx="485105" cy="228656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  <a:alpha val="2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FFFF00"/>
                  </a:solidFill>
                  <a:highlight>
                    <a:srgbClr val="C0C0C0"/>
                  </a:highlight>
                </a:rPr>
                <a:t>6</a:t>
              </a:r>
            </a:p>
          </p:txBody>
        </p:sp>
        <p:sp>
          <p:nvSpPr>
            <p:cNvPr id="51" name="Rectangle: Rounded Corners 50">
              <a:extLst>
                <a:ext uri="{FF2B5EF4-FFF2-40B4-BE49-F238E27FC236}">
                  <a16:creationId xmlns:a16="http://schemas.microsoft.com/office/drawing/2014/main" id="{2C693279-A833-42AC-BA6E-2713A3CC6B8C}"/>
                </a:ext>
              </a:extLst>
            </p:cNvPr>
            <p:cNvSpPr/>
            <p:nvPr/>
          </p:nvSpPr>
          <p:spPr>
            <a:xfrm flipH="1">
              <a:off x="2668939" y="3229224"/>
              <a:ext cx="309049" cy="2286566"/>
            </a:xfrm>
            <a:prstGeom prst="roundRect">
              <a:avLst/>
            </a:prstGeom>
            <a:solidFill>
              <a:srgbClr val="0070C0">
                <a:alpha val="25098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FFFF00"/>
                  </a:solidFill>
                  <a:highlight>
                    <a:srgbClr val="C0C0C0"/>
                  </a:highlight>
                </a:rPr>
                <a:t>9</a:t>
              </a:r>
            </a:p>
          </p:txBody>
        </p:sp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25F6A1D7-F770-4AFE-BEE5-FE2B5A0E0579}"/>
                </a:ext>
              </a:extLst>
            </p:cNvPr>
            <p:cNvSpPr/>
            <p:nvPr/>
          </p:nvSpPr>
          <p:spPr>
            <a:xfrm flipH="1">
              <a:off x="2668939" y="937076"/>
              <a:ext cx="309049" cy="2286566"/>
            </a:xfrm>
            <a:prstGeom prst="roundRect">
              <a:avLst/>
            </a:prstGeom>
            <a:solidFill>
              <a:srgbClr val="0070C0">
                <a:alpha val="25098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FFFF00"/>
                  </a:solidFill>
                  <a:highlight>
                    <a:srgbClr val="C0C0C0"/>
                  </a:highlight>
                </a:rPr>
                <a:t>10</a:t>
              </a:r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3C16132D-46BF-4B45-B280-356F4264119E}"/>
                </a:ext>
              </a:extLst>
            </p:cNvPr>
            <p:cNvCxnSpPr>
              <a:cxnSpLocks/>
            </p:cNvCxnSpPr>
            <p:nvPr/>
          </p:nvCxnSpPr>
          <p:spPr>
            <a:xfrm>
              <a:off x="430628" y="3234806"/>
              <a:ext cx="1918104" cy="0"/>
            </a:xfrm>
            <a:prstGeom prst="straightConnector1">
              <a:avLst/>
            </a:prstGeom>
            <a:ln w="762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2BAB8D84-5BD7-429C-B42E-D72257971802}"/>
                </a:ext>
              </a:extLst>
            </p:cNvPr>
            <p:cNvCxnSpPr>
              <a:cxnSpLocks/>
            </p:cNvCxnSpPr>
            <p:nvPr/>
          </p:nvCxnSpPr>
          <p:spPr>
            <a:xfrm>
              <a:off x="430628" y="1019747"/>
              <a:ext cx="1918104" cy="0"/>
            </a:xfrm>
            <a:prstGeom prst="straightConnector1">
              <a:avLst/>
            </a:prstGeom>
            <a:ln w="762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90CBAD8A-5264-4D4A-9E39-3563EF270143}"/>
                </a:ext>
              </a:extLst>
            </p:cNvPr>
            <p:cNvCxnSpPr>
              <a:cxnSpLocks/>
            </p:cNvCxnSpPr>
            <p:nvPr/>
          </p:nvCxnSpPr>
          <p:spPr>
            <a:xfrm>
              <a:off x="430628" y="5449867"/>
              <a:ext cx="1918104" cy="0"/>
            </a:xfrm>
            <a:prstGeom prst="straightConnector1">
              <a:avLst/>
            </a:prstGeom>
            <a:ln w="76200">
              <a:solidFill>
                <a:srgbClr val="F400E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CA3ABC15-E6B2-4F79-9BB6-807BC33CE4D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82583" y="5449867"/>
              <a:ext cx="1918104" cy="0"/>
            </a:xfrm>
            <a:prstGeom prst="straightConnector1">
              <a:avLst/>
            </a:prstGeom>
            <a:ln w="76200">
              <a:solidFill>
                <a:srgbClr val="F400E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4D32E9CE-5AD2-4158-9972-9413601A1C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82583" y="1019747"/>
              <a:ext cx="1918104" cy="0"/>
            </a:xfrm>
            <a:prstGeom prst="straightConnector1">
              <a:avLst/>
            </a:prstGeom>
            <a:ln w="762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07B8F119-E0B1-44B6-9155-65363AEF384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82583" y="3234806"/>
              <a:ext cx="1918104" cy="0"/>
            </a:xfrm>
            <a:prstGeom prst="straightConnector1">
              <a:avLst/>
            </a:prstGeom>
            <a:ln w="762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Arrow: Right 5">
            <a:extLst>
              <a:ext uri="{FF2B5EF4-FFF2-40B4-BE49-F238E27FC236}">
                <a16:creationId xmlns:a16="http://schemas.microsoft.com/office/drawing/2014/main" id="{4F368337-535D-44A2-8B42-73CF2AC217C5}"/>
              </a:ext>
            </a:extLst>
          </p:cNvPr>
          <p:cNvSpPr/>
          <p:nvPr/>
        </p:nvSpPr>
        <p:spPr>
          <a:xfrm>
            <a:off x="3781999" y="3761919"/>
            <a:ext cx="1038225" cy="5142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c 6">
            <a:extLst>
              <a:ext uri="{FF2B5EF4-FFF2-40B4-BE49-F238E27FC236}">
                <a16:creationId xmlns:a16="http://schemas.microsoft.com/office/drawing/2014/main" id="{D206B981-B6C5-4C96-A5BF-FF0017862D23}"/>
              </a:ext>
            </a:extLst>
          </p:cNvPr>
          <p:cNvSpPr/>
          <p:nvPr/>
        </p:nvSpPr>
        <p:spPr>
          <a:xfrm rot="10800000" flipH="1">
            <a:off x="1882854" y="5566443"/>
            <a:ext cx="714255" cy="883440"/>
          </a:xfrm>
          <a:prstGeom prst="arc">
            <a:avLst>
              <a:gd name="adj1" fmla="val 13204397"/>
              <a:gd name="adj2" fmla="val 0"/>
            </a:avLst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A828F56-A203-45C0-8E91-B38C82DB76FC}"/>
              </a:ext>
            </a:extLst>
          </p:cNvPr>
          <p:cNvCxnSpPr/>
          <p:nvPr/>
        </p:nvCxnSpPr>
        <p:spPr>
          <a:xfrm>
            <a:off x="517230" y="1882205"/>
            <a:ext cx="1453593" cy="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C5BF1B6-49FB-46AE-B0A7-43C20A65E9F0}"/>
              </a:ext>
            </a:extLst>
          </p:cNvPr>
          <p:cNvSpPr txBox="1"/>
          <p:nvPr/>
        </p:nvSpPr>
        <p:spPr>
          <a:xfrm>
            <a:off x="2735888" y="6022216"/>
            <a:ext cx="19235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Rotate to stack magenta arrows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60AA808-50EF-41C8-89E9-88B25C4FC45D}"/>
              </a:ext>
            </a:extLst>
          </p:cNvPr>
          <p:cNvSpPr txBox="1"/>
          <p:nvPr/>
        </p:nvSpPr>
        <p:spPr>
          <a:xfrm>
            <a:off x="679490" y="1198907"/>
            <a:ext cx="1488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Expand log distance axis</a:t>
            </a: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612312DF-BCC7-4091-A3BF-716D01E8C944}"/>
              </a:ext>
            </a:extLst>
          </p:cNvPr>
          <p:cNvGrpSpPr/>
          <p:nvPr/>
        </p:nvGrpSpPr>
        <p:grpSpPr>
          <a:xfrm>
            <a:off x="6092078" y="1907220"/>
            <a:ext cx="336682" cy="3343651"/>
            <a:chOff x="4688547" y="1511740"/>
            <a:chExt cx="336682" cy="3343651"/>
          </a:xfrm>
        </p:grpSpPr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90ABD1D8-C974-4E64-8E12-00575A38D92D}"/>
                </a:ext>
              </a:extLst>
            </p:cNvPr>
            <p:cNvCxnSpPr>
              <a:cxnSpLocks/>
            </p:cNvCxnSpPr>
            <p:nvPr/>
          </p:nvCxnSpPr>
          <p:spPr>
            <a:xfrm>
              <a:off x="4700422" y="1511740"/>
              <a:ext cx="311186" cy="0"/>
            </a:xfrm>
            <a:prstGeom prst="straightConnector1">
              <a:avLst/>
            </a:prstGeom>
            <a:ln w="28575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80855568-EB50-434C-85FC-DB330133C949}"/>
                </a:ext>
              </a:extLst>
            </p:cNvPr>
            <p:cNvCxnSpPr>
              <a:cxnSpLocks/>
            </p:cNvCxnSpPr>
            <p:nvPr/>
          </p:nvCxnSpPr>
          <p:spPr>
            <a:xfrm>
              <a:off x="4700422" y="3175524"/>
              <a:ext cx="311186" cy="0"/>
            </a:xfrm>
            <a:prstGeom prst="straightConnector1">
              <a:avLst/>
            </a:prstGeom>
            <a:ln w="28575">
              <a:solidFill>
                <a:srgbClr val="F400E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F8A5505D-4D9D-459D-8887-E04FFB365220}"/>
                </a:ext>
              </a:extLst>
            </p:cNvPr>
            <p:cNvCxnSpPr>
              <a:cxnSpLocks/>
            </p:cNvCxnSpPr>
            <p:nvPr/>
          </p:nvCxnSpPr>
          <p:spPr>
            <a:xfrm>
              <a:off x="4700422" y="4855391"/>
              <a:ext cx="311186" cy="0"/>
            </a:xfrm>
            <a:prstGeom prst="straightConnector1">
              <a:avLst/>
            </a:prstGeom>
            <a:ln w="28575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6DD34BB9-D506-4164-A449-D5038A30CD79}"/>
                </a:ext>
              </a:extLst>
            </p:cNvPr>
            <p:cNvCxnSpPr>
              <a:cxnSpLocks/>
            </p:cNvCxnSpPr>
            <p:nvPr/>
          </p:nvCxnSpPr>
          <p:spPr>
            <a:xfrm>
              <a:off x="4688547" y="2328603"/>
              <a:ext cx="311186" cy="0"/>
            </a:xfrm>
            <a:prstGeom prst="straightConnector1">
              <a:avLst/>
            </a:prstGeom>
            <a:ln w="28575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A656F050-61D1-4A7B-9804-BCC3DE0E31AE}"/>
                </a:ext>
              </a:extLst>
            </p:cNvPr>
            <p:cNvCxnSpPr>
              <a:cxnSpLocks/>
            </p:cNvCxnSpPr>
            <p:nvPr/>
          </p:nvCxnSpPr>
          <p:spPr>
            <a:xfrm>
              <a:off x="4714043" y="3990814"/>
              <a:ext cx="311186" cy="0"/>
            </a:xfrm>
            <a:prstGeom prst="straightConnector1">
              <a:avLst/>
            </a:prstGeom>
            <a:ln w="28575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9FD9FAB1-0C24-4E89-A57D-5EA17084FE7C}"/>
              </a:ext>
            </a:extLst>
          </p:cNvPr>
          <p:cNvGrpSpPr/>
          <p:nvPr/>
        </p:nvGrpSpPr>
        <p:grpSpPr>
          <a:xfrm>
            <a:off x="6570075" y="1798113"/>
            <a:ext cx="3753305" cy="3583554"/>
            <a:chOff x="6640623" y="1753153"/>
            <a:chExt cx="1537773" cy="2297731"/>
          </a:xfrm>
        </p:grpSpPr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A3C3A745-7042-4E2D-8092-1268844B109E}"/>
                </a:ext>
              </a:extLst>
            </p:cNvPr>
            <p:cNvSpPr/>
            <p:nvPr/>
          </p:nvSpPr>
          <p:spPr>
            <a:xfrm>
              <a:off x="6640623" y="1758736"/>
              <a:ext cx="743619" cy="2286566"/>
            </a:xfrm>
            <a:prstGeom prst="roundRect">
              <a:avLst/>
            </a:prstGeom>
            <a:solidFill>
              <a:srgbClr val="FF0000">
                <a:alpha val="1961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>
                <a:solidFill>
                  <a:srgbClr val="FFFF00"/>
                </a:solidFill>
                <a:highlight>
                  <a:srgbClr val="C0C0C0"/>
                </a:highlight>
              </a:endParaRPr>
            </a:p>
          </p:txBody>
        </p:sp>
        <p:sp>
          <p:nvSpPr>
            <p:cNvPr id="77" name="Rectangle: Rounded Corners 76">
              <a:extLst>
                <a:ext uri="{FF2B5EF4-FFF2-40B4-BE49-F238E27FC236}">
                  <a16:creationId xmlns:a16="http://schemas.microsoft.com/office/drawing/2014/main" id="{3DB8FD5E-9161-4743-A699-067605C6E91D}"/>
                </a:ext>
              </a:extLst>
            </p:cNvPr>
            <p:cNvSpPr/>
            <p:nvPr/>
          </p:nvSpPr>
          <p:spPr>
            <a:xfrm>
              <a:off x="7384242" y="1764318"/>
              <a:ext cx="485105" cy="228656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  <a:alpha val="2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>
                <a:solidFill>
                  <a:srgbClr val="FFFF00"/>
                </a:solidFill>
                <a:highlight>
                  <a:srgbClr val="C0C0C0"/>
                </a:highlight>
              </a:endParaRPr>
            </a:p>
          </p:txBody>
        </p:sp>
        <p:sp>
          <p:nvSpPr>
            <p:cNvPr id="78" name="Rectangle: Rounded Corners 77">
              <a:extLst>
                <a:ext uri="{FF2B5EF4-FFF2-40B4-BE49-F238E27FC236}">
                  <a16:creationId xmlns:a16="http://schemas.microsoft.com/office/drawing/2014/main" id="{4CE3C92A-292E-48C9-9066-2C8F789FB8B9}"/>
                </a:ext>
              </a:extLst>
            </p:cNvPr>
            <p:cNvSpPr/>
            <p:nvPr/>
          </p:nvSpPr>
          <p:spPr>
            <a:xfrm>
              <a:off x="7869347" y="1753153"/>
              <a:ext cx="309049" cy="2286566"/>
            </a:xfrm>
            <a:prstGeom prst="roundRect">
              <a:avLst/>
            </a:prstGeom>
            <a:solidFill>
              <a:srgbClr val="0070C0">
                <a:alpha val="25098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>
                <a:solidFill>
                  <a:srgbClr val="FFFF00"/>
                </a:solidFill>
                <a:highlight>
                  <a:srgbClr val="C0C0C0"/>
                </a:highlight>
              </a:endParaRPr>
            </a:p>
          </p:txBody>
        </p:sp>
      </p:grpSp>
      <p:pic>
        <p:nvPicPr>
          <p:cNvPr id="80" name="Picture 79">
            <a:extLst>
              <a:ext uri="{FF2B5EF4-FFF2-40B4-BE49-F238E27FC236}">
                <a16:creationId xmlns:a16="http://schemas.microsoft.com/office/drawing/2014/main" id="{A2DF8FC5-6595-4A0F-BB4E-320392E750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r="16036"/>
          <a:stretch/>
        </p:blipFill>
        <p:spPr>
          <a:xfrm>
            <a:off x="10451445" y="106737"/>
            <a:ext cx="1738220" cy="1671825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663ACCD6-09D3-4711-9869-B4135C59C17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5888" y="388453"/>
            <a:ext cx="1934542" cy="1003989"/>
          </a:xfrm>
          <a:prstGeom prst="rect">
            <a:avLst/>
          </a:prstGeom>
        </p:spPr>
      </p:pic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8DE3D1B0-BF1F-45EF-8C54-075CC6B09FC6}"/>
              </a:ext>
            </a:extLst>
          </p:cNvPr>
          <p:cNvSpPr/>
          <p:nvPr/>
        </p:nvSpPr>
        <p:spPr>
          <a:xfrm>
            <a:off x="5920628" y="1599744"/>
            <a:ext cx="4867275" cy="4114800"/>
          </a:xfrm>
          <a:custGeom>
            <a:avLst/>
            <a:gdLst>
              <a:gd name="connsiteX0" fmla="*/ 0 w 4867275"/>
              <a:gd name="connsiteY0" fmla="*/ 0 h 4114800"/>
              <a:gd name="connsiteX1" fmla="*/ 0 w 4867275"/>
              <a:gd name="connsiteY1" fmla="*/ 4114800 h 4114800"/>
              <a:gd name="connsiteX2" fmla="*/ 4867275 w 4867275"/>
              <a:gd name="connsiteY2" fmla="*/ 4114800 h 411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67275" h="4114800">
                <a:moveTo>
                  <a:pt x="0" y="0"/>
                </a:moveTo>
                <a:lnTo>
                  <a:pt x="0" y="4114800"/>
                </a:lnTo>
                <a:lnTo>
                  <a:pt x="4867275" y="411480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19EAE519-90A0-4882-B3C7-F75186EB1873}"/>
              </a:ext>
            </a:extLst>
          </p:cNvPr>
          <p:cNvSpPr txBox="1"/>
          <p:nvPr/>
        </p:nvSpPr>
        <p:spPr>
          <a:xfrm>
            <a:off x="5264989" y="1778563"/>
            <a:ext cx="69764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-90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0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90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180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270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C9786FC9-1714-4FFE-AA1F-4EB1FD3D4F02}"/>
              </a:ext>
            </a:extLst>
          </p:cNvPr>
          <p:cNvSpPr txBox="1"/>
          <p:nvPr/>
        </p:nvSpPr>
        <p:spPr>
          <a:xfrm rot="16200000">
            <a:off x="4386474" y="3272282"/>
            <a:ext cx="1405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Angle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AB9B8834-92D8-4EA4-9C14-99ADC697D7FC}"/>
              </a:ext>
            </a:extLst>
          </p:cNvPr>
          <p:cNvSpPr txBox="1"/>
          <p:nvPr/>
        </p:nvSpPr>
        <p:spPr>
          <a:xfrm>
            <a:off x="6939646" y="6209946"/>
            <a:ext cx="3031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Log(distance)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E536F0B-6872-4F8E-BC95-FE00992D6677}"/>
              </a:ext>
            </a:extLst>
          </p:cNvPr>
          <p:cNvSpPr txBox="1"/>
          <p:nvPr/>
        </p:nvSpPr>
        <p:spPr>
          <a:xfrm>
            <a:off x="6117574" y="5777888"/>
            <a:ext cx="452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Center/fovea	</a:t>
            </a:r>
            <a:r>
              <a:rPr lang="en-US" dirty="0">
                <a:sym typeface="Wingdings" panose="05000000000000000000" pitchFamily="2" charset="2"/>
              </a:rPr>
              <a:t>	Periphery</a:t>
            </a:r>
            <a:endParaRPr lang="en-US" dirty="0"/>
          </a:p>
        </p:txBody>
      </p: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15A3276-7B66-4B01-A010-FF0CC17A19FB}"/>
              </a:ext>
            </a:extLst>
          </p:cNvPr>
          <p:cNvCxnSpPr>
            <a:cxnSpLocks/>
          </p:cNvCxnSpPr>
          <p:nvPr/>
        </p:nvCxnSpPr>
        <p:spPr>
          <a:xfrm>
            <a:off x="6247671" y="3617594"/>
            <a:ext cx="311186" cy="0"/>
          </a:xfrm>
          <a:prstGeom prst="straightConnector1">
            <a:avLst/>
          </a:prstGeom>
          <a:ln w="28575">
            <a:solidFill>
              <a:srgbClr val="F400E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E6956CB-FE8C-444D-ACA0-DCF93AD29F71}"/>
              </a:ext>
            </a:extLst>
          </p:cNvPr>
          <p:cNvSpPr txBox="1"/>
          <p:nvPr/>
        </p:nvSpPr>
        <p:spPr>
          <a:xfrm>
            <a:off x="10734270" y="2554677"/>
            <a:ext cx="7001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Right eye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Left eye</a:t>
            </a:r>
          </a:p>
        </p:txBody>
      </p:sp>
    </p:spTree>
    <p:extLst>
      <p:ext uri="{BB962C8B-B14F-4D97-AF65-F5344CB8AC3E}">
        <p14:creationId xmlns:p14="http://schemas.microsoft.com/office/powerpoint/2010/main" val="3685457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EC92D3-5DAD-40EB-8E5E-5B5DD144C2E0}"/>
              </a:ext>
            </a:extLst>
          </p:cNvPr>
          <p:cNvGrpSpPr/>
          <p:nvPr/>
        </p:nvGrpSpPr>
        <p:grpSpPr>
          <a:xfrm>
            <a:off x="1371600" y="328613"/>
            <a:ext cx="2256804" cy="2154417"/>
            <a:chOff x="3171825" y="1209675"/>
            <a:chExt cx="5038725" cy="481012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1E1AC09-4C21-4BAF-BCC1-8790BA27AA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0897" t="17639" r="22054" b="12223"/>
            <a:stretch/>
          </p:blipFill>
          <p:spPr>
            <a:xfrm>
              <a:off x="3171825" y="1209675"/>
              <a:ext cx="5038725" cy="4810126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AFDBCD7-AD69-411C-B58A-725C27B3B1F4}"/>
                </a:ext>
              </a:extLst>
            </p:cNvPr>
            <p:cNvSpPr/>
            <p:nvPr/>
          </p:nvSpPr>
          <p:spPr>
            <a:xfrm>
              <a:off x="7520306" y="1403350"/>
              <a:ext cx="476250" cy="4667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0E03C31E-098F-4D57-BD81-D70E1AF3C9DA}"/>
                </a:ext>
              </a:extLst>
            </p:cNvPr>
            <p:cNvSpPr/>
            <p:nvPr/>
          </p:nvSpPr>
          <p:spPr>
            <a:xfrm>
              <a:off x="8119110" y="3742055"/>
              <a:ext cx="91440" cy="4667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CC45B9BB-A113-485F-B2A0-9384DB6CF076}"/>
              </a:ext>
            </a:extLst>
          </p:cNvPr>
          <p:cNvSpPr txBox="1"/>
          <p:nvPr/>
        </p:nvSpPr>
        <p:spPr>
          <a:xfrm>
            <a:off x="685800" y="2901402"/>
            <a:ext cx="5013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-90</a:t>
            </a:r>
          </a:p>
          <a:p>
            <a:pPr algn="ctr"/>
            <a:endParaRPr lang="en-US" sz="1600" dirty="0"/>
          </a:p>
          <a:p>
            <a:pPr algn="ctr"/>
            <a:r>
              <a:rPr lang="en-US" sz="1600" dirty="0"/>
              <a:t>0</a:t>
            </a:r>
          </a:p>
          <a:p>
            <a:pPr algn="ctr"/>
            <a:endParaRPr lang="en-US" sz="1600" dirty="0"/>
          </a:p>
          <a:p>
            <a:pPr algn="ctr"/>
            <a:r>
              <a:rPr lang="en-US" sz="1600" dirty="0"/>
              <a:t>90</a:t>
            </a:r>
          </a:p>
          <a:p>
            <a:pPr algn="ctr"/>
            <a:endParaRPr lang="en-US" sz="1600" dirty="0"/>
          </a:p>
          <a:p>
            <a:pPr algn="ctr"/>
            <a:r>
              <a:rPr lang="en-US" sz="1600" dirty="0"/>
              <a:t>180</a:t>
            </a:r>
          </a:p>
          <a:p>
            <a:pPr algn="ctr"/>
            <a:endParaRPr lang="en-US" sz="1600" dirty="0"/>
          </a:p>
          <a:p>
            <a:pPr algn="ctr"/>
            <a:r>
              <a:rPr lang="en-US" sz="1600" dirty="0"/>
              <a:t>270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DBE3F3C-63FA-4BEF-9756-F713FF052330}"/>
              </a:ext>
            </a:extLst>
          </p:cNvPr>
          <p:cNvSpPr/>
          <p:nvPr/>
        </p:nvSpPr>
        <p:spPr>
          <a:xfrm>
            <a:off x="4270838" y="1496280"/>
            <a:ext cx="95789" cy="14002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CD948D4-CDED-447B-9B6E-96657326135D}"/>
              </a:ext>
            </a:extLst>
          </p:cNvPr>
          <p:cNvGrpSpPr/>
          <p:nvPr/>
        </p:nvGrpSpPr>
        <p:grpSpPr>
          <a:xfrm>
            <a:off x="5029200" y="328612"/>
            <a:ext cx="2281981" cy="2154417"/>
            <a:chOff x="1038618" y="3722197"/>
            <a:chExt cx="2701005" cy="2550017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EA348464-8BD7-48CA-BF93-C704D8FEAD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220" r="8168"/>
            <a:stretch/>
          </p:blipFill>
          <p:spPr>
            <a:xfrm>
              <a:off x="1038618" y="3722197"/>
              <a:ext cx="2701005" cy="2550017"/>
            </a:xfrm>
            <a:prstGeom prst="rect">
              <a:avLst/>
            </a:prstGeom>
          </p:spPr>
        </p:pic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8DEB839-537E-485E-AE04-52380CD0A0D6}"/>
                </a:ext>
              </a:extLst>
            </p:cNvPr>
            <p:cNvSpPr/>
            <p:nvPr/>
          </p:nvSpPr>
          <p:spPr>
            <a:xfrm>
              <a:off x="3371850" y="3848100"/>
              <a:ext cx="198119" cy="23241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20B0E3ED-7BF1-4C4F-B13C-45EBA2CAA621}"/>
                </a:ext>
              </a:extLst>
            </p:cNvPr>
            <p:cNvSpPr/>
            <p:nvPr/>
          </p:nvSpPr>
          <p:spPr>
            <a:xfrm>
              <a:off x="3524250" y="5060157"/>
              <a:ext cx="102607" cy="23241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6894A6A-9F91-48F1-AD24-613A4ACFAC40}"/>
                </a:ext>
              </a:extLst>
            </p:cNvPr>
            <p:cNvSpPr/>
            <p:nvPr/>
          </p:nvSpPr>
          <p:spPr>
            <a:xfrm>
              <a:off x="3693903" y="5060157"/>
              <a:ext cx="45719" cy="2324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FCCBFBBB-1070-4EAB-B6DB-74B6EC0EA27A}"/>
                </a:ext>
              </a:extLst>
            </p:cNvPr>
            <p:cNvSpPr/>
            <p:nvPr/>
          </p:nvSpPr>
          <p:spPr>
            <a:xfrm>
              <a:off x="1038618" y="4724877"/>
              <a:ext cx="45719" cy="2324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97AF7C42-2327-4270-9549-043BF191C400}"/>
              </a:ext>
            </a:extLst>
          </p:cNvPr>
          <p:cNvCxnSpPr/>
          <p:nvPr/>
        </p:nvCxnSpPr>
        <p:spPr>
          <a:xfrm flipH="1">
            <a:off x="6025082" y="5299656"/>
            <a:ext cx="7227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AD816D3-76D2-48E3-AA1A-8BE6C3032A15}"/>
              </a:ext>
            </a:extLst>
          </p:cNvPr>
          <p:cNvGrpSpPr/>
          <p:nvPr/>
        </p:nvGrpSpPr>
        <p:grpSpPr>
          <a:xfrm>
            <a:off x="8686800" y="328612"/>
            <a:ext cx="2143807" cy="2150351"/>
            <a:chOff x="4472940" y="603957"/>
            <a:chExt cx="6835355" cy="6856220"/>
          </a:xfrm>
        </p:grpSpPr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1B6D847B-ED56-45AF-B5A4-C0F0A4862B8C}"/>
                </a:ext>
              </a:extLst>
            </p:cNvPr>
            <p:cNvGrpSpPr/>
            <p:nvPr/>
          </p:nvGrpSpPr>
          <p:grpSpPr>
            <a:xfrm>
              <a:off x="4472940" y="603957"/>
              <a:ext cx="6834295" cy="6856220"/>
              <a:chOff x="5240731" y="603957"/>
              <a:chExt cx="6066504" cy="6085966"/>
            </a:xfrm>
          </p:grpSpPr>
          <p:pic>
            <p:nvPicPr>
              <p:cNvPr id="94" name="Picture 93">
                <a:extLst>
                  <a:ext uri="{FF2B5EF4-FFF2-40B4-BE49-F238E27FC236}">
                    <a16:creationId xmlns:a16="http://schemas.microsoft.com/office/drawing/2014/main" id="{FCE46357-3641-4A4A-875F-4E8A2E5719F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4525" t="10039" r="6401" b="1218"/>
              <a:stretch/>
            </p:blipFill>
            <p:spPr>
              <a:xfrm>
                <a:off x="5240731" y="603957"/>
                <a:ext cx="6066504" cy="6085966"/>
              </a:xfrm>
              <a:prstGeom prst="rect">
                <a:avLst/>
              </a:prstGeom>
            </p:spPr>
          </p:pic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4B24C732-F112-4B97-95B3-E936381CA34B}"/>
                  </a:ext>
                </a:extLst>
              </p:cNvPr>
              <p:cNvSpPr/>
              <p:nvPr/>
            </p:nvSpPr>
            <p:spPr>
              <a:xfrm>
                <a:off x="10557511" y="981608"/>
                <a:ext cx="476250" cy="57403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BFC256AA-EE0B-4FEE-95F5-7FACEEB86C80}"/>
                  </a:ext>
                </a:extLst>
              </p:cNvPr>
              <p:cNvSpPr/>
              <p:nvPr/>
            </p:nvSpPr>
            <p:spPr>
              <a:xfrm>
                <a:off x="10886439" y="3785725"/>
                <a:ext cx="299721" cy="57403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9DDD8253-328D-4C2C-A35D-E86B57D733DC}"/>
                </a:ext>
              </a:extLst>
            </p:cNvPr>
            <p:cNvSpPr/>
            <p:nvPr/>
          </p:nvSpPr>
          <p:spPr>
            <a:xfrm>
              <a:off x="11262576" y="4478654"/>
              <a:ext cx="45719" cy="25693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61346A69-78F1-4EED-B2E9-0DBE00A475C6}"/>
              </a:ext>
            </a:extLst>
          </p:cNvPr>
          <p:cNvCxnSpPr>
            <a:cxnSpLocks/>
          </p:cNvCxnSpPr>
          <p:nvPr/>
        </p:nvCxnSpPr>
        <p:spPr>
          <a:xfrm>
            <a:off x="10076910" y="5299656"/>
            <a:ext cx="71706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23B5010A-E0B8-457E-BEB2-6E2B99CDE5D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314"/>
          <a:stretch/>
        </p:blipFill>
        <p:spPr>
          <a:xfrm>
            <a:off x="1371600" y="2978355"/>
            <a:ext cx="2250878" cy="215441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52E3442-8E45-4DCF-B03F-A9059D17EC51}"/>
              </a:ext>
            </a:extLst>
          </p:cNvPr>
          <p:cNvSpPr txBox="1"/>
          <p:nvPr/>
        </p:nvSpPr>
        <p:spPr>
          <a:xfrm>
            <a:off x="3879508" y="5494225"/>
            <a:ext cx="4432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Rescaling the image converts to a horizontal translation in the visual cortex – the cortical pattern does not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6531275-8667-42FA-9033-095D7BFFA33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7322"/>
          <a:stretch/>
        </p:blipFill>
        <p:spPr>
          <a:xfrm>
            <a:off x="8686800" y="2963103"/>
            <a:ext cx="2143475" cy="215035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011E812-B541-4676-BF9F-9BB3BF8A8D8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7374"/>
          <a:stretch/>
        </p:blipFill>
        <p:spPr>
          <a:xfrm>
            <a:off x="5029200" y="2962518"/>
            <a:ext cx="2143475" cy="2166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873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EC92D3-5DAD-40EB-8E5E-5B5DD144C2E0}"/>
              </a:ext>
            </a:extLst>
          </p:cNvPr>
          <p:cNvGrpSpPr/>
          <p:nvPr/>
        </p:nvGrpSpPr>
        <p:grpSpPr>
          <a:xfrm>
            <a:off x="1371600" y="328613"/>
            <a:ext cx="2256804" cy="2154417"/>
            <a:chOff x="3171825" y="1209675"/>
            <a:chExt cx="5038725" cy="481012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1E1AC09-4C21-4BAF-BCC1-8790BA27AA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0897" t="17639" r="22054" b="12223"/>
            <a:stretch/>
          </p:blipFill>
          <p:spPr>
            <a:xfrm>
              <a:off x="3171825" y="1209675"/>
              <a:ext cx="5038725" cy="4810126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AFDBCD7-AD69-411C-B58A-725C27B3B1F4}"/>
                </a:ext>
              </a:extLst>
            </p:cNvPr>
            <p:cNvSpPr/>
            <p:nvPr/>
          </p:nvSpPr>
          <p:spPr>
            <a:xfrm>
              <a:off x="7520306" y="1403350"/>
              <a:ext cx="476250" cy="4667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0E03C31E-098F-4D57-BD81-D70E1AF3C9DA}"/>
                </a:ext>
              </a:extLst>
            </p:cNvPr>
            <p:cNvSpPr/>
            <p:nvPr/>
          </p:nvSpPr>
          <p:spPr>
            <a:xfrm>
              <a:off x="8119110" y="3742055"/>
              <a:ext cx="91440" cy="4667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CC45B9BB-A113-485F-B2A0-9384DB6CF076}"/>
              </a:ext>
            </a:extLst>
          </p:cNvPr>
          <p:cNvSpPr txBox="1"/>
          <p:nvPr/>
        </p:nvSpPr>
        <p:spPr>
          <a:xfrm>
            <a:off x="685800" y="2901402"/>
            <a:ext cx="5013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-90</a:t>
            </a:r>
          </a:p>
          <a:p>
            <a:pPr algn="ctr"/>
            <a:endParaRPr lang="en-US" sz="1600" dirty="0"/>
          </a:p>
          <a:p>
            <a:pPr algn="ctr"/>
            <a:r>
              <a:rPr lang="en-US" sz="1600" dirty="0"/>
              <a:t>0</a:t>
            </a:r>
          </a:p>
          <a:p>
            <a:pPr algn="ctr"/>
            <a:endParaRPr lang="en-US" sz="1600" dirty="0"/>
          </a:p>
          <a:p>
            <a:pPr algn="ctr"/>
            <a:r>
              <a:rPr lang="en-US" sz="1600" dirty="0"/>
              <a:t>90</a:t>
            </a:r>
          </a:p>
          <a:p>
            <a:pPr algn="ctr"/>
            <a:endParaRPr lang="en-US" sz="1600" dirty="0"/>
          </a:p>
          <a:p>
            <a:pPr algn="ctr"/>
            <a:r>
              <a:rPr lang="en-US" sz="1600" dirty="0"/>
              <a:t>180</a:t>
            </a:r>
          </a:p>
          <a:p>
            <a:pPr algn="ctr"/>
            <a:endParaRPr lang="en-US" sz="1600" dirty="0"/>
          </a:p>
          <a:p>
            <a:pPr algn="ctr"/>
            <a:r>
              <a:rPr lang="en-US" sz="1600" dirty="0"/>
              <a:t>270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DBE3F3C-63FA-4BEF-9756-F713FF052330}"/>
              </a:ext>
            </a:extLst>
          </p:cNvPr>
          <p:cNvSpPr/>
          <p:nvPr/>
        </p:nvSpPr>
        <p:spPr>
          <a:xfrm>
            <a:off x="4270838" y="1496280"/>
            <a:ext cx="95789" cy="14002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A701EAB-97F6-4AB1-9129-6235DE213F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314"/>
          <a:stretch/>
        </p:blipFill>
        <p:spPr>
          <a:xfrm>
            <a:off x="1371600" y="2978451"/>
            <a:ext cx="2250878" cy="2154417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D22393A-CF6A-4FFE-A07B-8CF81CB047E7}"/>
              </a:ext>
            </a:extLst>
          </p:cNvPr>
          <p:cNvGrpSpPr/>
          <p:nvPr/>
        </p:nvGrpSpPr>
        <p:grpSpPr>
          <a:xfrm>
            <a:off x="5029200" y="328613"/>
            <a:ext cx="2165981" cy="2154417"/>
            <a:chOff x="2811780" y="243840"/>
            <a:chExt cx="6184900" cy="615188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D701AEB-D1AB-4888-95E3-CB3B1589B5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111" t="3555" r="7703" b="6741"/>
            <a:stretch/>
          </p:blipFill>
          <p:spPr>
            <a:xfrm>
              <a:off x="2811780" y="243840"/>
              <a:ext cx="6184900" cy="6151880"/>
            </a:xfrm>
            <a:prstGeom prst="rect">
              <a:avLst/>
            </a:prstGeom>
          </p:spPr>
        </p:pic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55B017C-9F9C-4F14-A346-B2AC69DD58F2}"/>
                </a:ext>
              </a:extLst>
            </p:cNvPr>
            <p:cNvSpPr/>
            <p:nvPr/>
          </p:nvSpPr>
          <p:spPr>
            <a:xfrm>
              <a:off x="8569960" y="3515359"/>
              <a:ext cx="330200" cy="50990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BB68966F-2C1B-46E1-A7D6-C7BB747551F6}"/>
                </a:ext>
              </a:extLst>
            </p:cNvPr>
            <p:cNvSpPr/>
            <p:nvPr/>
          </p:nvSpPr>
          <p:spPr>
            <a:xfrm>
              <a:off x="8239760" y="574039"/>
              <a:ext cx="492760" cy="5708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CC35B7C3-20CD-47C8-BB59-5BBA8AA886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9200" y="2978450"/>
            <a:ext cx="2250878" cy="2154417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9DD3599A-718C-4244-ACC2-0A952E4409D6}"/>
              </a:ext>
            </a:extLst>
          </p:cNvPr>
          <p:cNvGrpSpPr/>
          <p:nvPr/>
        </p:nvGrpSpPr>
        <p:grpSpPr>
          <a:xfrm>
            <a:off x="8686800" y="328613"/>
            <a:ext cx="2134931" cy="2154417"/>
            <a:chOff x="4133782" y="292573"/>
            <a:chExt cx="6377899" cy="643611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402FA03-2EE5-4AE0-B6AB-0657DD92CA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786" t="4147" r="2861" b="1667"/>
            <a:stretch/>
          </p:blipFill>
          <p:spPr>
            <a:xfrm>
              <a:off x="4133782" y="292573"/>
              <a:ext cx="6377899" cy="6436111"/>
            </a:xfrm>
            <a:prstGeom prst="rect">
              <a:avLst/>
            </a:prstGeom>
          </p:spPr>
        </p:pic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A34ED3B-EF98-49F8-884B-20E00DA78AC9}"/>
                </a:ext>
              </a:extLst>
            </p:cNvPr>
            <p:cNvSpPr/>
            <p:nvPr/>
          </p:nvSpPr>
          <p:spPr>
            <a:xfrm>
              <a:off x="10048240" y="3764280"/>
              <a:ext cx="360680" cy="47244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B24B88B-07E6-428F-BE19-A5D5686BD66A}"/>
                </a:ext>
              </a:extLst>
            </p:cNvPr>
            <p:cNvSpPr/>
            <p:nvPr/>
          </p:nvSpPr>
          <p:spPr>
            <a:xfrm>
              <a:off x="9687560" y="644168"/>
              <a:ext cx="553720" cy="628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E87A652-8DA8-4692-B668-0890D9A0CA73}"/>
              </a:ext>
            </a:extLst>
          </p:cNvPr>
          <p:cNvCxnSpPr>
            <a:cxnSpLocks/>
          </p:cNvCxnSpPr>
          <p:nvPr/>
        </p:nvCxnSpPr>
        <p:spPr>
          <a:xfrm>
            <a:off x="5048250" y="4052415"/>
            <a:ext cx="0" cy="26193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EC4BE6AD-225D-45B3-B7D9-C302B4018F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86800" y="2978450"/>
            <a:ext cx="2250878" cy="2147931"/>
          </a:xfrm>
          <a:prstGeom prst="rect">
            <a:avLst/>
          </a:prstGeom>
        </p:spPr>
      </p:pic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52BACEC1-0A0D-48F1-90DD-D7356B435A33}"/>
              </a:ext>
            </a:extLst>
          </p:cNvPr>
          <p:cNvCxnSpPr>
            <a:cxnSpLocks/>
          </p:cNvCxnSpPr>
          <p:nvPr/>
        </p:nvCxnSpPr>
        <p:spPr>
          <a:xfrm>
            <a:off x="8229600" y="4052415"/>
            <a:ext cx="0" cy="52387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29410E9-DAEA-41BD-BF1A-FAB603CE9CED}"/>
              </a:ext>
            </a:extLst>
          </p:cNvPr>
          <p:cNvCxnSpPr>
            <a:stCxn id="29" idx="1"/>
            <a:endCxn id="20" idx="3"/>
          </p:cNvCxnSpPr>
          <p:nvPr/>
        </p:nvCxnSpPr>
        <p:spPr>
          <a:xfrm flipV="1">
            <a:off x="1371600" y="4052416"/>
            <a:ext cx="9566078" cy="3244"/>
          </a:xfrm>
          <a:prstGeom prst="line">
            <a:avLst/>
          </a:prstGeom>
          <a:ln w="28575">
            <a:solidFill>
              <a:srgbClr val="4472C4">
                <a:alpha val="50196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0D115BDB-BB77-4A18-9B69-0570D1BF00A6}"/>
              </a:ext>
            </a:extLst>
          </p:cNvPr>
          <p:cNvSpPr txBox="1"/>
          <p:nvPr/>
        </p:nvSpPr>
        <p:spPr>
          <a:xfrm>
            <a:off x="2741527" y="5494225"/>
            <a:ext cx="670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Rotating the image converts to a vertical translation in both halves of the visual cortex – the cortical pattern does not change, assuming the brain can combine information from the left and right visual fields.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BCA11D-19ED-43F6-903A-5C0947EFA6AD}"/>
              </a:ext>
            </a:extLst>
          </p:cNvPr>
          <p:cNvSpPr txBox="1"/>
          <p:nvPr/>
        </p:nvSpPr>
        <p:spPr>
          <a:xfrm>
            <a:off x="10832239" y="3219450"/>
            <a:ext cx="809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Right eye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13D3F57-9707-4DE1-9CD8-EAE7B670010B}"/>
              </a:ext>
            </a:extLst>
          </p:cNvPr>
          <p:cNvSpPr txBox="1"/>
          <p:nvPr/>
        </p:nvSpPr>
        <p:spPr>
          <a:xfrm>
            <a:off x="10832238" y="4183383"/>
            <a:ext cx="809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eye</a:t>
            </a:r>
          </a:p>
        </p:txBody>
      </p:sp>
      <p:sp>
        <p:nvSpPr>
          <p:cNvPr id="62" name="Arc 61">
            <a:extLst>
              <a:ext uri="{FF2B5EF4-FFF2-40B4-BE49-F238E27FC236}">
                <a16:creationId xmlns:a16="http://schemas.microsoft.com/office/drawing/2014/main" id="{BC79BFB6-DBF3-4259-A4EE-679EB3F3B6C8}"/>
              </a:ext>
            </a:extLst>
          </p:cNvPr>
          <p:cNvSpPr/>
          <p:nvPr/>
        </p:nvSpPr>
        <p:spPr>
          <a:xfrm>
            <a:off x="9698415" y="624400"/>
            <a:ext cx="1467197" cy="1803739"/>
          </a:xfrm>
          <a:prstGeom prst="arc">
            <a:avLst>
              <a:gd name="adj1" fmla="val 20277434"/>
              <a:gd name="adj2" fmla="val 3774591"/>
            </a:avLst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E29A4C8-4577-496C-A034-33D464EB14C2}"/>
              </a:ext>
            </a:extLst>
          </p:cNvPr>
          <p:cNvSpPr txBox="1"/>
          <p:nvPr/>
        </p:nvSpPr>
        <p:spPr>
          <a:xfrm>
            <a:off x="11165612" y="1832632"/>
            <a:ext cx="9525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CC = down</a:t>
            </a:r>
          </a:p>
        </p:txBody>
      </p:sp>
    </p:spTree>
    <p:extLst>
      <p:ext uri="{BB962C8B-B14F-4D97-AF65-F5344CB8AC3E}">
        <p14:creationId xmlns:p14="http://schemas.microsoft.com/office/powerpoint/2010/main" val="1038379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>
            <a:extLst>
              <a:ext uri="{FF2B5EF4-FFF2-40B4-BE49-F238E27FC236}">
                <a16:creationId xmlns:a16="http://schemas.microsoft.com/office/drawing/2014/main" id="{290D22FF-245D-4E42-97FA-B44F43676BD2}"/>
              </a:ext>
            </a:extLst>
          </p:cNvPr>
          <p:cNvSpPr txBox="1"/>
          <p:nvPr/>
        </p:nvSpPr>
        <p:spPr>
          <a:xfrm>
            <a:off x="1483956" y="290943"/>
            <a:ext cx="1604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2x scale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C0C952A-74CF-49AA-BB80-5604D925C15A}"/>
              </a:ext>
            </a:extLst>
          </p:cNvPr>
          <p:cNvSpPr txBox="1"/>
          <p:nvPr/>
        </p:nvSpPr>
        <p:spPr>
          <a:xfrm>
            <a:off x="5370156" y="278586"/>
            <a:ext cx="1604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1x scale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E4DFD642-1DE7-49CD-8B74-240550472BC4}"/>
              </a:ext>
            </a:extLst>
          </p:cNvPr>
          <p:cNvSpPr txBox="1"/>
          <p:nvPr/>
        </p:nvSpPr>
        <p:spPr>
          <a:xfrm>
            <a:off x="9242028" y="289217"/>
            <a:ext cx="1604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0.5x scale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5E492E3-7BFE-41F2-B380-09193E2D4440}"/>
              </a:ext>
            </a:extLst>
          </p:cNvPr>
          <p:cNvGrpSpPr/>
          <p:nvPr/>
        </p:nvGrpSpPr>
        <p:grpSpPr>
          <a:xfrm>
            <a:off x="914400" y="685800"/>
            <a:ext cx="2743200" cy="2743200"/>
            <a:chOff x="914399" y="743748"/>
            <a:chExt cx="2743200" cy="2743200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92F0C900-69A4-4AEB-9097-647991F04EFD}"/>
                </a:ext>
              </a:extLst>
            </p:cNvPr>
            <p:cNvGrpSpPr/>
            <p:nvPr/>
          </p:nvGrpSpPr>
          <p:grpSpPr>
            <a:xfrm>
              <a:off x="914399" y="743748"/>
              <a:ext cx="2743200" cy="2743200"/>
              <a:chOff x="1126899" y="898299"/>
              <a:chExt cx="7315200" cy="7315200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1779C4C-7CB2-41B6-8268-2EE1957CFDDA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2CE2DE42-B89A-464F-97CD-7C0EA22A8C13}"/>
                  </a:ext>
                </a:extLst>
              </p:cNvPr>
              <p:cNvSpPr/>
              <p:nvPr/>
            </p:nvSpPr>
            <p:spPr>
              <a:xfrm>
                <a:off x="2955699" y="2727099"/>
                <a:ext cx="3657600" cy="3657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0CF41F0E-F950-458D-B717-0F269D018B62}"/>
                  </a:ext>
                </a:extLst>
              </p:cNvPr>
              <p:cNvSpPr/>
              <p:nvPr/>
            </p:nvSpPr>
            <p:spPr>
              <a:xfrm>
                <a:off x="4327299" y="4098699"/>
                <a:ext cx="914400" cy="9144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7468F93D-DD13-4B99-B34E-417B62F134EB}"/>
                  </a:ext>
                </a:extLst>
              </p:cNvPr>
              <p:cNvSpPr/>
              <p:nvPr/>
            </p:nvSpPr>
            <p:spPr>
              <a:xfrm>
                <a:off x="3870099" y="3641499"/>
                <a:ext cx="1828800" cy="18288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C84C14E2-8808-4CB7-B048-2645F9273E73}"/>
                  </a:ext>
                </a:extLst>
              </p:cNvPr>
              <p:cNvSpPr/>
              <p:nvPr/>
            </p:nvSpPr>
            <p:spPr>
              <a:xfrm>
                <a:off x="4555899" y="4327299"/>
                <a:ext cx="457200" cy="457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4BA65978-2CB7-45E6-8595-19342A262B91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FAAD234B-C6B5-48FB-9A25-E7501F400C6D}"/>
                  </a:ext>
                </a:extLst>
              </p:cNvPr>
              <p:cNvCxnSpPr>
                <a:cxnSpLocks/>
                <a:stCxn id="43" idx="2"/>
                <a:endCxn id="60" idx="2"/>
              </p:cNvCxnSpPr>
              <p:nvPr/>
            </p:nvCxnSpPr>
            <p:spPr>
              <a:xfrm>
                <a:off x="11268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54EDD991-317C-43FC-85B0-56F127A7AD5C}"/>
                  </a:ext>
                </a:extLst>
              </p:cNvPr>
              <p:cNvCxnSpPr>
                <a:cxnSpLocks/>
                <a:stCxn id="43" idx="0"/>
                <a:endCxn id="60" idx="0"/>
              </p:cNvCxnSpPr>
              <p:nvPr/>
            </p:nvCxnSpPr>
            <p:spPr>
              <a:xfrm>
                <a:off x="4784499" y="8982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9F9112E0-850E-4D4B-AB7D-78F64A24732A}"/>
                  </a:ext>
                </a:extLst>
              </p:cNvPr>
              <p:cNvCxnSpPr>
                <a:cxnSpLocks/>
                <a:stCxn id="43" idx="7"/>
                <a:endCxn id="60" idx="7"/>
              </p:cNvCxnSpPr>
              <p:nvPr/>
            </p:nvCxnSpPr>
            <p:spPr>
              <a:xfrm flipH="1">
                <a:off x="4865321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B69B669A-C466-4653-BB4B-8FD3777DF257}"/>
                  </a:ext>
                </a:extLst>
              </p:cNvPr>
              <p:cNvCxnSpPr>
                <a:cxnSpLocks/>
                <a:stCxn id="43" idx="1"/>
                <a:endCxn id="60" idx="1"/>
              </p:cNvCxnSpPr>
              <p:nvPr/>
            </p:nvCxnSpPr>
            <p:spPr>
              <a:xfrm>
                <a:off x="2198185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87883BBB-1B34-43F9-91E4-B8CA955AA9F0}"/>
                  </a:ext>
                </a:extLst>
              </p:cNvPr>
              <p:cNvSpPr/>
              <p:nvPr/>
            </p:nvSpPr>
            <p:spPr>
              <a:xfrm>
                <a:off x="4670199" y="4441599"/>
                <a:ext cx="228600" cy="228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E1098D40-7DB3-45E5-8C99-4B31CCCA7214}"/>
                  </a:ext>
                </a:extLst>
              </p:cNvPr>
              <p:cNvCxnSpPr>
                <a:cxnSpLocks/>
                <a:stCxn id="43" idx="3"/>
                <a:endCxn id="60" idx="3"/>
              </p:cNvCxnSpPr>
              <p:nvPr/>
            </p:nvCxnSpPr>
            <p:spPr>
              <a:xfrm flipV="1">
                <a:off x="2198185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E0F1DEF1-D77B-44B7-9164-5809C6008C01}"/>
                  </a:ext>
                </a:extLst>
              </p:cNvPr>
              <p:cNvCxnSpPr>
                <a:cxnSpLocks/>
                <a:stCxn id="43" idx="4"/>
                <a:endCxn id="60" idx="4"/>
              </p:cNvCxnSpPr>
              <p:nvPr/>
            </p:nvCxnSpPr>
            <p:spPr>
              <a:xfrm flipV="1">
                <a:off x="4784499" y="46701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3562A781-77B7-4BEE-83D5-A2FEB2ECD430}"/>
                  </a:ext>
                </a:extLst>
              </p:cNvPr>
              <p:cNvCxnSpPr>
                <a:cxnSpLocks/>
                <a:stCxn id="43" idx="5"/>
                <a:endCxn id="60" idx="5"/>
              </p:cNvCxnSpPr>
              <p:nvPr/>
            </p:nvCxnSpPr>
            <p:spPr>
              <a:xfrm flipH="1" flipV="1">
                <a:off x="4865321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0CAC7DE1-47C1-4A2D-A3F3-DC02223D22CF}"/>
                  </a:ext>
                </a:extLst>
              </p:cNvPr>
              <p:cNvCxnSpPr>
                <a:cxnSpLocks/>
                <a:stCxn id="43" idx="6"/>
                <a:endCxn id="60" idx="6"/>
              </p:cNvCxnSpPr>
              <p:nvPr/>
            </p:nvCxnSpPr>
            <p:spPr>
              <a:xfrm flipH="1">
                <a:off x="48987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87" name="Picture 86" descr="A person smiling for the camera&#10;&#10;Description automatically generated with medium confidence">
              <a:extLst>
                <a:ext uri="{FF2B5EF4-FFF2-40B4-BE49-F238E27FC236}">
                  <a16:creationId xmlns:a16="http://schemas.microsoft.com/office/drawing/2014/main" id="{CF38BFAC-C4A3-4BCE-B66C-5BE867C5CB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r="2089" b="-15480"/>
            <a:stretch/>
          </p:blipFill>
          <p:spPr>
            <a:xfrm>
              <a:off x="1510721" y="1200948"/>
              <a:ext cx="1550556" cy="18288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6ED104F-CAB4-4858-89F9-61BE594448D2}"/>
              </a:ext>
            </a:extLst>
          </p:cNvPr>
          <p:cNvGrpSpPr/>
          <p:nvPr/>
        </p:nvGrpSpPr>
        <p:grpSpPr>
          <a:xfrm>
            <a:off x="4800599" y="685800"/>
            <a:ext cx="2743200" cy="2743200"/>
            <a:chOff x="914399" y="743748"/>
            <a:chExt cx="2743200" cy="2743200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90D64171-3DF2-485E-A090-817E61F44D4C}"/>
                </a:ext>
              </a:extLst>
            </p:cNvPr>
            <p:cNvGrpSpPr/>
            <p:nvPr/>
          </p:nvGrpSpPr>
          <p:grpSpPr>
            <a:xfrm>
              <a:off x="914399" y="743748"/>
              <a:ext cx="2743200" cy="2743200"/>
              <a:chOff x="1126899" y="898299"/>
              <a:chExt cx="7315200" cy="7315200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819B880D-4CC8-489A-B50C-1DEBB018FFC5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FEA7DA23-0968-4A47-A7C0-3774BA44944C}"/>
                  </a:ext>
                </a:extLst>
              </p:cNvPr>
              <p:cNvSpPr/>
              <p:nvPr/>
            </p:nvSpPr>
            <p:spPr>
              <a:xfrm>
                <a:off x="2955699" y="2727099"/>
                <a:ext cx="3657600" cy="3657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5D38E33C-A13F-483B-ABA4-2DD74A0CAE46}"/>
                  </a:ext>
                </a:extLst>
              </p:cNvPr>
              <p:cNvSpPr/>
              <p:nvPr/>
            </p:nvSpPr>
            <p:spPr>
              <a:xfrm>
                <a:off x="4327299" y="4098699"/>
                <a:ext cx="914400" cy="9144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086D1884-1DC8-4B28-82DD-B52B250C1C70}"/>
                  </a:ext>
                </a:extLst>
              </p:cNvPr>
              <p:cNvSpPr/>
              <p:nvPr/>
            </p:nvSpPr>
            <p:spPr>
              <a:xfrm>
                <a:off x="3870099" y="3641499"/>
                <a:ext cx="1828800" cy="18288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B4ABDB22-539B-4EF5-B340-6116B88A2729}"/>
                  </a:ext>
                </a:extLst>
              </p:cNvPr>
              <p:cNvSpPr/>
              <p:nvPr/>
            </p:nvSpPr>
            <p:spPr>
              <a:xfrm>
                <a:off x="4555899" y="4327299"/>
                <a:ext cx="457200" cy="457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1429730D-79D8-4D4C-93D0-A680AB61019B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5E88D422-BCBF-436B-AC66-5801EA84947B}"/>
                  </a:ext>
                </a:extLst>
              </p:cNvPr>
              <p:cNvCxnSpPr>
                <a:cxnSpLocks/>
                <a:stCxn id="34" idx="2"/>
                <a:endCxn id="46" idx="2"/>
              </p:cNvCxnSpPr>
              <p:nvPr/>
            </p:nvCxnSpPr>
            <p:spPr>
              <a:xfrm>
                <a:off x="11268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22C84608-5216-448A-98DA-A578728591BD}"/>
                  </a:ext>
                </a:extLst>
              </p:cNvPr>
              <p:cNvCxnSpPr>
                <a:cxnSpLocks/>
                <a:stCxn id="34" idx="0"/>
                <a:endCxn id="46" idx="0"/>
              </p:cNvCxnSpPr>
              <p:nvPr/>
            </p:nvCxnSpPr>
            <p:spPr>
              <a:xfrm>
                <a:off x="4784499" y="8982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5C787A18-ABD8-4EA6-A405-1A8CE59C484C}"/>
                  </a:ext>
                </a:extLst>
              </p:cNvPr>
              <p:cNvCxnSpPr>
                <a:cxnSpLocks/>
                <a:stCxn id="34" idx="7"/>
                <a:endCxn id="46" idx="7"/>
              </p:cNvCxnSpPr>
              <p:nvPr/>
            </p:nvCxnSpPr>
            <p:spPr>
              <a:xfrm flipH="1">
                <a:off x="4865321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81AAF8D8-0811-422B-8012-0DD4C7CBA5B9}"/>
                  </a:ext>
                </a:extLst>
              </p:cNvPr>
              <p:cNvCxnSpPr>
                <a:cxnSpLocks/>
                <a:stCxn id="34" idx="1"/>
                <a:endCxn id="46" idx="1"/>
              </p:cNvCxnSpPr>
              <p:nvPr/>
            </p:nvCxnSpPr>
            <p:spPr>
              <a:xfrm>
                <a:off x="2198185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6A3C2C52-FE14-40A9-A51F-8D83B2210C35}"/>
                  </a:ext>
                </a:extLst>
              </p:cNvPr>
              <p:cNvSpPr/>
              <p:nvPr/>
            </p:nvSpPr>
            <p:spPr>
              <a:xfrm>
                <a:off x="4670199" y="4441599"/>
                <a:ext cx="228600" cy="228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0B039680-273C-46A2-AE3D-B3B9BB917208}"/>
                  </a:ext>
                </a:extLst>
              </p:cNvPr>
              <p:cNvCxnSpPr>
                <a:cxnSpLocks/>
                <a:stCxn id="34" idx="3"/>
                <a:endCxn id="46" idx="3"/>
              </p:cNvCxnSpPr>
              <p:nvPr/>
            </p:nvCxnSpPr>
            <p:spPr>
              <a:xfrm flipV="1">
                <a:off x="2198185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2F426DC2-974C-4419-96EA-67736077E733}"/>
                  </a:ext>
                </a:extLst>
              </p:cNvPr>
              <p:cNvCxnSpPr>
                <a:cxnSpLocks/>
                <a:stCxn id="34" idx="4"/>
                <a:endCxn id="46" idx="4"/>
              </p:cNvCxnSpPr>
              <p:nvPr/>
            </p:nvCxnSpPr>
            <p:spPr>
              <a:xfrm flipV="1">
                <a:off x="4784499" y="46701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FCB6EFB2-260F-4847-8B29-EF99C817CEF3}"/>
                  </a:ext>
                </a:extLst>
              </p:cNvPr>
              <p:cNvCxnSpPr>
                <a:cxnSpLocks/>
                <a:stCxn id="34" idx="5"/>
                <a:endCxn id="46" idx="5"/>
              </p:cNvCxnSpPr>
              <p:nvPr/>
            </p:nvCxnSpPr>
            <p:spPr>
              <a:xfrm flipH="1" flipV="1">
                <a:off x="4865321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2D5D8738-7262-456D-9F6F-6F71330CB059}"/>
                  </a:ext>
                </a:extLst>
              </p:cNvPr>
              <p:cNvCxnSpPr>
                <a:cxnSpLocks/>
                <a:stCxn id="34" idx="6"/>
                <a:endCxn id="46" idx="6"/>
              </p:cNvCxnSpPr>
              <p:nvPr/>
            </p:nvCxnSpPr>
            <p:spPr>
              <a:xfrm flipH="1">
                <a:off x="48987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8" name="Picture 27" descr="A person smiling for the camera&#10;&#10;Description automatically generated with medium confidence">
              <a:extLst>
                <a:ext uri="{FF2B5EF4-FFF2-40B4-BE49-F238E27FC236}">
                  <a16:creationId xmlns:a16="http://schemas.microsoft.com/office/drawing/2014/main" id="{EAD9B7B2-EF44-4AD9-9355-018A7B226F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r="2089" b="-15480"/>
            <a:stretch/>
          </p:blipFill>
          <p:spPr>
            <a:xfrm>
              <a:off x="1898360" y="1658148"/>
              <a:ext cx="775278" cy="914400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D729F4-1879-4901-A70B-CF04F151399D}"/>
              </a:ext>
            </a:extLst>
          </p:cNvPr>
          <p:cNvGrpSpPr/>
          <p:nvPr/>
        </p:nvGrpSpPr>
        <p:grpSpPr>
          <a:xfrm>
            <a:off x="8534400" y="685800"/>
            <a:ext cx="2743200" cy="2743200"/>
            <a:chOff x="914399" y="743748"/>
            <a:chExt cx="2743200" cy="2743200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8AAD0FD0-EE21-4832-90B0-36C10E5374C7}"/>
                </a:ext>
              </a:extLst>
            </p:cNvPr>
            <p:cNvGrpSpPr/>
            <p:nvPr/>
          </p:nvGrpSpPr>
          <p:grpSpPr>
            <a:xfrm>
              <a:off x="914399" y="743748"/>
              <a:ext cx="2743200" cy="2743200"/>
              <a:chOff x="1126899" y="898299"/>
              <a:chExt cx="7315200" cy="7315200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496D7CEF-1C44-48A1-8D14-180E59EED796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500C8B72-F086-42A8-8770-3C55DE2C5B4D}"/>
                  </a:ext>
                </a:extLst>
              </p:cNvPr>
              <p:cNvSpPr/>
              <p:nvPr/>
            </p:nvSpPr>
            <p:spPr>
              <a:xfrm>
                <a:off x="2955699" y="2727099"/>
                <a:ext cx="3657600" cy="3657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00B796E8-70D0-4C7E-A2C7-A63969C36755}"/>
                  </a:ext>
                </a:extLst>
              </p:cNvPr>
              <p:cNvSpPr/>
              <p:nvPr/>
            </p:nvSpPr>
            <p:spPr>
              <a:xfrm>
                <a:off x="4327299" y="4098699"/>
                <a:ext cx="914400" cy="9144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48619E3C-5978-4077-A4AE-4FC8C20BE913}"/>
                  </a:ext>
                </a:extLst>
              </p:cNvPr>
              <p:cNvSpPr/>
              <p:nvPr/>
            </p:nvSpPr>
            <p:spPr>
              <a:xfrm>
                <a:off x="3870099" y="3641499"/>
                <a:ext cx="1828800" cy="18288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6F9B8782-DB8E-4FFC-8D7C-B6EE38A67A51}"/>
                  </a:ext>
                </a:extLst>
              </p:cNvPr>
              <p:cNvSpPr/>
              <p:nvPr/>
            </p:nvSpPr>
            <p:spPr>
              <a:xfrm>
                <a:off x="4555899" y="4327299"/>
                <a:ext cx="457200" cy="457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1A79A580-1DFF-4F55-8CF6-CA572D14CD7B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1A0D9F71-1A90-47E5-A8B3-A13E2432F154}"/>
                  </a:ext>
                </a:extLst>
              </p:cNvPr>
              <p:cNvCxnSpPr>
                <a:cxnSpLocks/>
                <a:stCxn id="61" idx="2"/>
                <a:endCxn id="66" idx="2"/>
              </p:cNvCxnSpPr>
              <p:nvPr/>
            </p:nvCxnSpPr>
            <p:spPr>
              <a:xfrm>
                <a:off x="11268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AD0D95AE-4D9D-47B2-9CAA-B099E5485BBA}"/>
                  </a:ext>
                </a:extLst>
              </p:cNvPr>
              <p:cNvCxnSpPr>
                <a:cxnSpLocks/>
                <a:stCxn id="61" idx="0"/>
                <a:endCxn id="66" idx="0"/>
              </p:cNvCxnSpPr>
              <p:nvPr/>
            </p:nvCxnSpPr>
            <p:spPr>
              <a:xfrm>
                <a:off x="4784499" y="8982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BCB98563-4A0F-492A-9C3B-E1B5B5911E4F}"/>
                  </a:ext>
                </a:extLst>
              </p:cNvPr>
              <p:cNvCxnSpPr>
                <a:cxnSpLocks/>
                <a:stCxn id="61" idx="7"/>
                <a:endCxn id="66" idx="7"/>
              </p:cNvCxnSpPr>
              <p:nvPr/>
            </p:nvCxnSpPr>
            <p:spPr>
              <a:xfrm flipH="1">
                <a:off x="4865321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0B70E72A-AC50-46ED-9CDC-FC77CEE4F90E}"/>
                  </a:ext>
                </a:extLst>
              </p:cNvPr>
              <p:cNvCxnSpPr>
                <a:cxnSpLocks/>
                <a:stCxn id="61" idx="1"/>
                <a:endCxn id="66" idx="1"/>
              </p:cNvCxnSpPr>
              <p:nvPr/>
            </p:nvCxnSpPr>
            <p:spPr>
              <a:xfrm>
                <a:off x="2198185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D88EF82C-56DB-497C-B2A5-795CF4B1CF36}"/>
                  </a:ext>
                </a:extLst>
              </p:cNvPr>
              <p:cNvSpPr/>
              <p:nvPr/>
            </p:nvSpPr>
            <p:spPr>
              <a:xfrm>
                <a:off x="4670199" y="4441599"/>
                <a:ext cx="228600" cy="228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6E9FC109-34F0-4F1A-89EF-D96AAE6EB654}"/>
                  </a:ext>
                </a:extLst>
              </p:cNvPr>
              <p:cNvCxnSpPr>
                <a:cxnSpLocks/>
                <a:stCxn id="61" idx="3"/>
                <a:endCxn id="66" idx="3"/>
              </p:cNvCxnSpPr>
              <p:nvPr/>
            </p:nvCxnSpPr>
            <p:spPr>
              <a:xfrm flipV="1">
                <a:off x="2198185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C657294B-DE7B-4426-B919-BEF96A618D85}"/>
                  </a:ext>
                </a:extLst>
              </p:cNvPr>
              <p:cNvCxnSpPr>
                <a:cxnSpLocks/>
                <a:stCxn id="61" idx="4"/>
                <a:endCxn id="66" idx="4"/>
              </p:cNvCxnSpPr>
              <p:nvPr/>
            </p:nvCxnSpPr>
            <p:spPr>
              <a:xfrm flipV="1">
                <a:off x="4784499" y="46701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FB6AF7B4-E4B0-4833-B3D9-77BC255BA379}"/>
                  </a:ext>
                </a:extLst>
              </p:cNvPr>
              <p:cNvCxnSpPr>
                <a:cxnSpLocks/>
                <a:stCxn id="61" idx="5"/>
                <a:endCxn id="66" idx="5"/>
              </p:cNvCxnSpPr>
              <p:nvPr/>
            </p:nvCxnSpPr>
            <p:spPr>
              <a:xfrm flipH="1" flipV="1">
                <a:off x="4865321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E5EADC9B-B6DC-4D1D-B3BB-74F64B5B60E2}"/>
                  </a:ext>
                </a:extLst>
              </p:cNvPr>
              <p:cNvCxnSpPr>
                <a:cxnSpLocks/>
                <a:stCxn id="61" idx="6"/>
                <a:endCxn id="66" idx="6"/>
              </p:cNvCxnSpPr>
              <p:nvPr/>
            </p:nvCxnSpPr>
            <p:spPr>
              <a:xfrm flipH="1">
                <a:off x="48987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54" name="Picture 53" descr="A person smiling for the camera&#10;&#10;Description automatically generated with medium confidence">
              <a:extLst>
                <a:ext uri="{FF2B5EF4-FFF2-40B4-BE49-F238E27FC236}">
                  <a16:creationId xmlns:a16="http://schemas.microsoft.com/office/drawing/2014/main" id="{A9322059-AC36-4927-9917-2DFC49B965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r="2089" b="-15480"/>
            <a:stretch/>
          </p:blipFill>
          <p:spPr>
            <a:xfrm>
              <a:off x="2092180" y="1886748"/>
              <a:ext cx="387639" cy="457200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DB77C55D-D18D-4292-A35B-D1BC026E5DBD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800599" y="3713068"/>
            <a:ext cx="2743200" cy="2743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4E7B23-830A-43D2-BCD1-E888B6F1B50F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14399" y="3713068"/>
            <a:ext cx="2743200" cy="2743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1447DD-DC14-414C-9B11-A1E0ECDFB400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8534400" y="3710448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725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Box 84">
            <a:extLst>
              <a:ext uri="{FF2B5EF4-FFF2-40B4-BE49-F238E27FC236}">
                <a16:creationId xmlns:a16="http://schemas.microsoft.com/office/drawing/2014/main" id="{18118074-8C2B-41A3-B685-7F0AD0602E21}"/>
              </a:ext>
            </a:extLst>
          </p:cNvPr>
          <p:cNvSpPr txBox="1"/>
          <p:nvPr/>
        </p:nvSpPr>
        <p:spPr>
          <a:xfrm>
            <a:off x="1483956" y="290943"/>
            <a:ext cx="1604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0 degrees CC</a:t>
            </a:r>
            <a:endParaRPr lang="en-US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84A1E8D-03A4-4B52-9531-87BA400F5ECB}"/>
              </a:ext>
            </a:extLst>
          </p:cNvPr>
          <p:cNvSpPr txBox="1"/>
          <p:nvPr/>
        </p:nvSpPr>
        <p:spPr>
          <a:xfrm>
            <a:off x="5370156" y="278586"/>
            <a:ext cx="1604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45 degrees CC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9A066FA-4423-4980-8CE9-3A80EB1CFAF9}"/>
              </a:ext>
            </a:extLst>
          </p:cNvPr>
          <p:cNvSpPr txBox="1"/>
          <p:nvPr/>
        </p:nvSpPr>
        <p:spPr>
          <a:xfrm>
            <a:off x="9242028" y="289217"/>
            <a:ext cx="1604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90 degrees CC</a:t>
            </a:r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E1D3896D-1E66-4D20-A80E-E1D912B3CC63}"/>
              </a:ext>
            </a:extLst>
          </p:cNvPr>
          <p:cNvGrpSpPr/>
          <p:nvPr/>
        </p:nvGrpSpPr>
        <p:grpSpPr>
          <a:xfrm>
            <a:off x="914400" y="685800"/>
            <a:ext cx="2743200" cy="2743200"/>
            <a:chOff x="914399" y="743748"/>
            <a:chExt cx="2743200" cy="2743200"/>
          </a:xfrm>
        </p:grpSpPr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FD0DB359-CD6E-450E-AE62-95964C21BB76}"/>
                </a:ext>
              </a:extLst>
            </p:cNvPr>
            <p:cNvGrpSpPr/>
            <p:nvPr/>
          </p:nvGrpSpPr>
          <p:grpSpPr>
            <a:xfrm>
              <a:off x="914399" y="743748"/>
              <a:ext cx="2743200" cy="2743200"/>
              <a:chOff x="1126899" y="898299"/>
              <a:chExt cx="7315200" cy="7315200"/>
            </a:xfrm>
          </p:grpSpPr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4FCD8A6A-5B08-4173-BB91-A220E9B92186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9ED42107-8C00-465A-8568-9BFCE2DF96E7}"/>
                  </a:ext>
                </a:extLst>
              </p:cNvPr>
              <p:cNvSpPr/>
              <p:nvPr/>
            </p:nvSpPr>
            <p:spPr>
              <a:xfrm>
                <a:off x="2955699" y="2727099"/>
                <a:ext cx="3657600" cy="3657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E023A2E0-6BB2-4A8B-B0C5-310860FA9000}"/>
                  </a:ext>
                </a:extLst>
              </p:cNvPr>
              <p:cNvSpPr/>
              <p:nvPr/>
            </p:nvSpPr>
            <p:spPr>
              <a:xfrm>
                <a:off x="4327299" y="4098699"/>
                <a:ext cx="914400" cy="9144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452A900A-1906-4B42-B853-CE80BCD91BAB}"/>
                  </a:ext>
                </a:extLst>
              </p:cNvPr>
              <p:cNvSpPr/>
              <p:nvPr/>
            </p:nvSpPr>
            <p:spPr>
              <a:xfrm>
                <a:off x="3870099" y="3641499"/>
                <a:ext cx="1828800" cy="18288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56273B71-B720-4685-AA2A-739AC0511D28}"/>
                  </a:ext>
                </a:extLst>
              </p:cNvPr>
              <p:cNvSpPr/>
              <p:nvPr/>
            </p:nvSpPr>
            <p:spPr>
              <a:xfrm>
                <a:off x="4555899" y="4327299"/>
                <a:ext cx="457200" cy="457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3F982F6B-15D6-4129-86CD-0FFD89BBC0B9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F0E41107-0B38-43CA-BCAB-41C620906E61}"/>
                  </a:ext>
                </a:extLst>
              </p:cNvPr>
              <p:cNvCxnSpPr>
                <a:cxnSpLocks/>
                <a:stCxn id="113" idx="2"/>
                <a:endCxn id="118" idx="2"/>
              </p:cNvCxnSpPr>
              <p:nvPr/>
            </p:nvCxnSpPr>
            <p:spPr>
              <a:xfrm>
                <a:off x="11268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E20DC4DE-84EA-436D-9266-C524A3B22CE3}"/>
                  </a:ext>
                </a:extLst>
              </p:cNvPr>
              <p:cNvCxnSpPr>
                <a:cxnSpLocks/>
                <a:stCxn id="113" idx="0"/>
                <a:endCxn id="118" idx="0"/>
              </p:cNvCxnSpPr>
              <p:nvPr/>
            </p:nvCxnSpPr>
            <p:spPr>
              <a:xfrm>
                <a:off x="4784499" y="8982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89989F73-6D89-4289-A2DE-D516F7E13485}"/>
                  </a:ext>
                </a:extLst>
              </p:cNvPr>
              <p:cNvCxnSpPr>
                <a:cxnSpLocks/>
                <a:stCxn id="113" idx="7"/>
                <a:endCxn id="118" idx="7"/>
              </p:cNvCxnSpPr>
              <p:nvPr/>
            </p:nvCxnSpPr>
            <p:spPr>
              <a:xfrm flipH="1">
                <a:off x="4865321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AF5F6D4A-332B-492F-B54A-0AB342C718FE}"/>
                  </a:ext>
                </a:extLst>
              </p:cNvPr>
              <p:cNvCxnSpPr>
                <a:cxnSpLocks/>
                <a:stCxn id="113" idx="1"/>
                <a:endCxn id="118" idx="1"/>
              </p:cNvCxnSpPr>
              <p:nvPr/>
            </p:nvCxnSpPr>
            <p:spPr>
              <a:xfrm>
                <a:off x="2198185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CC115628-D24C-4AE2-BD19-E703EEE590FD}"/>
                  </a:ext>
                </a:extLst>
              </p:cNvPr>
              <p:cNvSpPr/>
              <p:nvPr/>
            </p:nvSpPr>
            <p:spPr>
              <a:xfrm>
                <a:off x="4670199" y="4441599"/>
                <a:ext cx="228600" cy="228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F8F0E660-C967-46C6-9FD8-F06F03066D73}"/>
                  </a:ext>
                </a:extLst>
              </p:cNvPr>
              <p:cNvCxnSpPr>
                <a:cxnSpLocks/>
                <a:stCxn id="113" idx="3"/>
                <a:endCxn id="118" idx="3"/>
              </p:cNvCxnSpPr>
              <p:nvPr/>
            </p:nvCxnSpPr>
            <p:spPr>
              <a:xfrm flipV="1">
                <a:off x="2198185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33C076F2-D156-4F95-9B1A-5B25CAAB72F2}"/>
                  </a:ext>
                </a:extLst>
              </p:cNvPr>
              <p:cNvCxnSpPr>
                <a:cxnSpLocks/>
                <a:stCxn id="113" idx="4"/>
                <a:endCxn id="118" idx="4"/>
              </p:cNvCxnSpPr>
              <p:nvPr/>
            </p:nvCxnSpPr>
            <p:spPr>
              <a:xfrm flipV="1">
                <a:off x="4784499" y="46701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A154F3B8-0F64-4120-901C-BED5B7B44E71}"/>
                  </a:ext>
                </a:extLst>
              </p:cNvPr>
              <p:cNvCxnSpPr>
                <a:cxnSpLocks/>
                <a:stCxn id="113" idx="5"/>
                <a:endCxn id="118" idx="5"/>
              </p:cNvCxnSpPr>
              <p:nvPr/>
            </p:nvCxnSpPr>
            <p:spPr>
              <a:xfrm flipH="1" flipV="1">
                <a:off x="4865321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850A504C-DBC3-4718-B76D-4DB52C0EFFF0}"/>
                  </a:ext>
                </a:extLst>
              </p:cNvPr>
              <p:cNvCxnSpPr>
                <a:cxnSpLocks/>
                <a:stCxn id="113" idx="6"/>
                <a:endCxn id="118" idx="6"/>
              </p:cNvCxnSpPr>
              <p:nvPr/>
            </p:nvCxnSpPr>
            <p:spPr>
              <a:xfrm flipH="1">
                <a:off x="48987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07" name="Picture 106" descr="A person smiling for the camera&#10;&#10;Description automatically generated with medium confidence">
              <a:extLst>
                <a:ext uri="{FF2B5EF4-FFF2-40B4-BE49-F238E27FC236}">
                  <a16:creationId xmlns:a16="http://schemas.microsoft.com/office/drawing/2014/main" id="{2B4633F6-E5A8-4F8D-A401-6F348AF580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r="2089" b="-15480"/>
            <a:stretch/>
          </p:blipFill>
          <p:spPr>
            <a:xfrm>
              <a:off x="1898360" y="1658148"/>
              <a:ext cx="775278" cy="914400"/>
            </a:xfrm>
            <a:prstGeom prst="rect">
              <a:avLst/>
            </a:prstGeom>
          </p:spPr>
        </p:pic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086003F8-E52F-42F1-B74B-D6C42A170913}"/>
              </a:ext>
            </a:extLst>
          </p:cNvPr>
          <p:cNvGrpSpPr/>
          <p:nvPr/>
        </p:nvGrpSpPr>
        <p:grpSpPr>
          <a:xfrm>
            <a:off x="4729415" y="687213"/>
            <a:ext cx="2743200" cy="2743200"/>
            <a:chOff x="914399" y="743748"/>
            <a:chExt cx="2743200" cy="2743200"/>
          </a:xfrm>
        </p:grpSpPr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3822E6CD-561C-4AAF-8AD7-35A6CAE9BD85}"/>
                </a:ext>
              </a:extLst>
            </p:cNvPr>
            <p:cNvGrpSpPr/>
            <p:nvPr/>
          </p:nvGrpSpPr>
          <p:grpSpPr>
            <a:xfrm>
              <a:off x="914399" y="743748"/>
              <a:ext cx="2743200" cy="2743200"/>
              <a:chOff x="1126899" y="898299"/>
              <a:chExt cx="7315200" cy="7315200"/>
            </a:xfrm>
          </p:grpSpPr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60E77CE7-40E2-4269-A3E7-E51F185E6BEF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Oval 126">
                <a:extLst>
                  <a:ext uri="{FF2B5EF4-FFF2-40B4-BE49-F238E27FC236}">
                    <a16:creationId xmlns:a16="http://schemas.microsoft.com/office/drawing/2014/main" id="{126712C3-9BEE-4F2B-95B3-4AB888439622}"/>
                  </a:ext>
                </a:extLst>
              </p:cNvPr>
              <p:cNvSpPr/>
              <p:nvPr/>
            </p:nvSpPr>
            <p:spPr>
              <a:xfrm>
                <a:off x="2955699" y="2727099"/>
                <a:ext cx="3657600" cy="3657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F8BFADDE-CC18-422D-9716-BCF9A4EC5A12}"/>
                  </a:ext>
                </a:extLst>
              </p:cNvPr>
              <p:cNvSpPr/>
              <p:nvPr/>
            </p:nvSpPr>
            <p:spPr>
              <a:xfrm>
                <a:off x="4327299" y="4098699"/>
                <a:ext cx="914400" cy="9144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311805D0-DDFD-4927-88AE-5568237A37E8}"/>
                  </a:ext>
                </a:extLst>
              </p:cNvPr>
              <p:cNvSpPr/>
              <p:nvPr/>
            </p:nvSpPr>
            <p:spPr>
              <a:xfrm>
                <a:off x="3870099" y="3641499"/>
                <a:ext cx="1828800" cy="18288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E79A1805-8C1E-426D-AF92-443899D6FDCE}"/>
                  </a:ext>
                </a:extLst>
              </p:cNvPr>
              <p:cNvSpPr/>
              <p:nvPr/>
            </p:nvSpPr>
            <p:spPr>
              <a:xfrm>
                <a:off x="4555899" y="4327299"/>
                <a:ext cx="457200" cy="457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9BD1DDF8-71B7-42BC-8D5C-0E09BF8A952D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F1970C61-3E57-4F0E-94C0-5597BE7AEA84}"/>
                  </a:ext>
                </a:extLst>
              </p:cNvPr>
              <p:cNvCxnSpPr>
                <a:cxnSpLocks/>
                <a:stCxn id="131" idx="2"/>
                <a:endCxn id="136" idx="2"/>
              </p:cNvCxnSpPr>
              <p:nvPr/>
            </p:nvCxnSpPr>
            <p:spPr>
              <a:xfrm>
                <a:off x="11268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EA0B475B-2F33-4BA9-AFB4-B31D9A67AE28}"/>
                  </a:ext>
                </a:extLst>
              </p:cNvPr>
              <p:cNvCxnSpPr>
                <a:cxnSpLocks/>
                <a:stCxn id="131" idx="0"/>
                <a:endCxn id="136" idx="0"/>
              </p:cNvCxnSpPr>
              <p:nvPr/>
            </p:nvCxnSpPr>
            <p:spPr>
              <a:xfrm>
                <a:off x="4784499" y="8982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C8E7C0CE-4D06-4C94-AF1A-0F66B7E0F80D}"/>
                  </a:ext>
                </a:extLst>
              </p:cNvPr>
              <p:cNvCxnSpPr>
                <a:cxnSpLocks/>
                <a:stCxn id="131" idx="7"/>
                <a:endCxn id="136" idx="7"/>
              </p:cNvCxnSpPr>
              <p:nvPr/>
            </p:nvCxnSpPr>
            <p:spPr>
              <a:xfrm flipH="1">
                <a:off x="4865321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B54A1BFD-BEA4-4443-ABF0-D21F26C9377A}"/>
                  </a:ext>
                </a:extLst>
              </p:cNvPr>
              <p:cNvCxnSpPr>
                <a:cxnSpLocks/>
                <a:stCxn id="131" idx="1"/>
                <a:endCxn id="136" idx="1"/>
              </p:cNvCxnSpPr>
              <p:nvPr/>
            </p:nvCxnSpPr>
            <p:spPr>
              <a:xfrm>
                <a:off x="2198185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6" name="Oval 135">
                <a:extLst>
                  <a:ext uri="{FF2B5EF4-FFF2-40B4-BE49-F238E27FC236}">
                    <a16:creationId xmlns:a16="http://schemas.microsoft.com/office/drawing/2014/main" id="{B949E874-F7F5-482E-A0DD-95BC53DF491A}"/>
                  </a:ext>
                </a:extLst>
              </p:cNvPr>
              <p:cNvSpPr/>
              <p:nvPr/>
            </p:nvSpPr>
            <p:spPr>
              <a:xfrm>
                <a:off x="4670199" y="4441599"/>
                <a:ext cx="228600" cy="228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EBF93ABD-DCB4-4C33-B11C-343F50F46B73}"/>
                  </a:ext>
                </a:extLst>
              </p:cNvPr>
              <p:cNvCxnSpPr>
                <a:cxnSpLocks/>
                <a:stCxn id="131" idx="3"/>
                <a:endCxn id="136" idx="3"/>
              </p:cNvCxnSpPr>
              <p:nvPr/>
            </p:nvCxnSpPr>
            <p:spPr>
              <a:xfrm flipV="1">
                <a:off x="2198185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75C7F3B4-0385-4AC4-8004-C33A77524169}"/>
                  </a:ext>
                </a:extLst>
              </p:cNvPr>
              <p:cNvCxnSpPr>
                <a:cxnSpLocks/>
                <a:stCxn id="131" idx="4"/>
                <a:endCxn id="136" idx="4"/>
              </p:cNvCxnSpPr>
              <p:nvPr/>
            </p:nvCxnSpPr>
            <p:spPr>
              <a:xfrm flipV="1">
                <a:off x="4784499" y="46701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CABFC276-94B7-4137-9DEF-495A4A33505A}"/>
                  </a:ext>
                </a:extLst>
              </p:cNvPr>
              <p:cNvCxnSpPr>
                <a:cxnSpLocks/>
                <a:stCxn id="131" idx="5"/>
                <a:endCxn id="136" idx="5"/>
              </p:cNvCxnSpPr>
              <p:nvPr/>
            </p:nvCxnSpPr>
            <p:spPr>
              <a:xfrm flipH="1" flipV="1">
                <a:off x="4865321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CF7B1B68-AE3B-4CF7-B92B-5C697C79D364}"/>
                  </a:ext>
                </a:extLst>
              </p:cNvPr>
              <p:cNvCxnSpPr>
                <a:cxnSpLocks/>
                <a:stCxn id="131" idx="6"/>
                <a:endCxn id="136" idx="6"/>
              </p:cNvCxnSpPr>
              <p:nvPr/>
            </p:nvCxnSpPr>
            <p:spPr>
              <a:xfrm flipH="1">
                <a:off x="48987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25" name="Picture 124" descr="A person smiling for the camera&#10;&#10;Description automatically generated with medium confidence">
              <a:extLst>
                <a:ext uri="{FF2B5EF4-FFF2-40B4-BE49-F238E27FC236}">
                  <a16:creationId xmlns:a16="http://schemas.microsoft.com/office/drawing/2014/main" id="{8D22FD02-9038-45C7-9DC9-DA09A6F195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r="2089" b="-15480"/>
            <a:stretch/>
          </p:blipFill>
          <p:spPr>
            <a:xfrm rot="18900000">
              <a:off x="1898360" y="1658148"/>
              <a:ext cx="775278" cy="914400"/>
            </a:xfrm>
            <a:prstGeom prst="rect">
              <a:avLst/>
            </a:prstGeom>
          </p:spPr>
        </p:pic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580EC963-1624-4676-9BA6-923992E8B009}"/>
              </a:ext>
            </a:extLst>
          </p:cNvPr>
          <p:cNvGrpSpPr/>
          <p:nvPr/>
        </p:nvGrpSpPr>
        <p:grpSpPr>
          <a:xfrm>
            <a:off x="8672471" y="685800"/>
            <a:ext cx="2743200" cy="2743200"/>
            <a:chOff x="914399" y="743748"/>
            <a:chExt cx="2743200" cy="2743200"/>
          </a:xfrm>
        </p:grpSpPr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8175EDA2-363B-4BFA-A1D3-1F871B585617}"/>
                </a:ext>
              </a:extLst>
            </p:cNvPr>
            <p:cNvGrpSpPr/>
            <p:nvPr/>
          </p:nvGrpSpPr>
          <p:grpSpPr>
            <a:xfrm>
              <a:off x="914399" y="743748"/>
              <a:ext cx="2743200" cy="2743200"/>
              <a:chOff x="1126899" y="898299"/>
              <a:chExt cx="7315200" cy="7315200"/>
            </a:xfrm>
          </p:grpSpPr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2358A05F-8D00-43CA-A022-768784ADF943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D3BECAB6-53F6-4205-9000-6CCD844E0E89}"/>
                  </a:ext>
                </a:extLst>
              </p:cNvPr>
              <p:cNvSpPr/>
              <p:nvPr/>
            </p:nvSpPr>
            <p:spPr>
              <a:xfrm>
                <a:off x="2955699" y="2727099"/>
                <a:ext cx="3657600" cy="3657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Oval 145">
                <a:extLst>
                  <a:ext uri="{FF2B5EF4-FFF2-40B4-BE49-F238E27FC236}">
                    <a16:creationId xmlns:a16="http://schemas.microsoft.com/office/drawing/2014/main" id="{37A13C71-7CDC-4782-BC70-95103AEAC869}"/>
                  </a:ext>
                </a:extLst>
              </p:cNvPr>
              <p:cNvSpPr/>
              <p:nvPr/>
            </p:nvSpPr>
            <p:spPr>
              <a:xfrm>
                <a:off x="4327299" y="4098699"/>
                <a:ext cx="914400" cy="9144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8E9E36E1-8446-4BAC-B57E-EC1817603C06}"/>
                  </a:ext>
                </a:extLst>
              </p:cNvPr>
              <p:cNvSpPr/>
              <p:nvPr/>
            </p:nvSpPr>
            <p:spPr>
              <a:xfrm>
                <a:off x="3870099" y="3641499"/>
                <a:ext cx="1828800" cy="18288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6627B9FA-D16B-4921-8628-57862316B3BB}"/>
                  </a:ext>
                </a:extLst>
              </p:cNvPr>
              <p:cNvSpPr/>
              <p:nvPr/>
            </p:nvSpPr>
            <p:spPr>
              <a:xfrm>
                <a:off x="4555899" y="4327299"/>
                <a:ext cx="457200" cy="457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E2C8EE35-ADE9-4FCC-8D57-EF0ABFA95F6F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87DDE975-CB75-440C-A299-0D1033300E50}"/>
                  </a:ext>
                </a:extLst>
              </p:cNvPr>
              <p:cNvCxnSpPr>
                <a:cxnSpLocks/>
                <a:stCxn id="149" idx="2"/>
                <a:endCxn id="154" idx="2"/>
              </p:cNvCxnSpPr>
              <p:nvPr/>
            </p:nvCxnSpPr>
            <p:spPr>
              <a:xfrm>
                <a:off x="11268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4AD21CEE-077D-43F2-BA05-658AE9F3005E}"/>
                  </a:ext>
                </a:extLst>
              </p:cNvPr>
              <p:cNvCxnSpPr>
                <a:cxnSpLocks/>
                <a:stCxn id="149" idx="0"/>
                <a:endCxn id="154" idx="0"/>
              </p:cNvCxnSpPr>
              <p:nvPr/>
            </p:nvCxnSpPr>
            <p:spPr>
              <a:xfrm>
                <a:off x="4784499" y="8982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C0ECF859-A116-4204-A3B0-C1B7F3713E33}"/>
                  </a:ext>
                </a:extLst>
              </p:cNvPr>
              <p:cNvCxnSpPr>
                <a:cxnSpLocks/>
                <a:stCxn id="149" idx="7"/>
                <a:endCxn id="154" idx="7"/>
              </p:cNvCxnSpPr>
              <p:nvPr/>
            </p:nvCxnSpPr>
            <p:spPr>
              <a:xfrm flipH="1">
                <a:off x="4865321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0D745F6B-E694-4B28-B767-3F4DA388FA0B}"/>
                  </a:ext>
                </a:extLst>
              </p:cNvPr>
              <p:cNvCxnSpPr>
                <a:cxnSpLocks/>
                <a:stCxn id="149" idx="1"/>
                <a:endCxn id="154" idx="1"/>
              </p:cNvCxnSpPr>
              <p:nvPr/>
            </p:nvCxnSpPr>
            <p:spPr>
              <a:xfrm>
                <a:off x="2198185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FAE2FA49-83C2-4A5A-B1AE-7A0956506776}"/>
                  </a:ext>
                </a:extLst>
              </p:cNvPr>
              <p:cNvSpPr/>
              <p:nvPr/>
            </p:nvSpPr>
            <p:spPr>
              <a:xfrm>
                <a:off x="4670199" y="4441599"/>
                <a:ext cx="228600" cy="228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5" name="Straight Connector 154">
                <a:extLst>
                  <a:ext uri="{FF2B5EF4-FFF2-40B4-BE49-F238E27FC236}">
                    <a16:creationId xmlns:a16="http://schemas.microsoft.com/office/drawing/2014/main" id="{32B15E42-9DB6-4E84-9020-CF516E596ABA}"/>
                  </a:ext>
                </a:extLst>
              </p:cNvPr>
              <p:cNvCxnSpPr>
                <a:cxnSpLocks/>
                <a:stCxn id="149" idx="3"/>
                <a:endCxn id="154" idx="3"/>
              </p:cNvCxnSpPr>
              <p:nvPr/>
            </p:nvCxnSpPr>
            <p:spPr>
              <a:xfrm flipV="1">
                <a:off x="2198185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7B5A2408-F33A-4724-836C-A0609878630E}"/>
                  </a:ext>
                </a:extLst>
              </p:cNvPr>
              <p:cNvCxnSpPr>
                <a:cxnSpLocks/>
                <a:stCxn id="149" idx="4"/>
                <a:endCxn id="154" idx="4"/>
              </p:cNvCxnSpPr>
              <p:nvPr/>
            </p:nvCxnSpPr>
            <p:spPr>
              <a:xfrm flipV="1">
                <a:off x="4784499" y="46701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869C7242-9997-4193-A528-ECC817985BEA}"/>
                  </a:ext>
                </a:extLst>
              </p:cNvPr>
              <p:cNvCxnSpPr>
                <a:cxnSpLocks/>
                <a:stCxn id="149" idx="5"/>
                <a:endCxn id="154" idx="5"/>
              </p:cNvCxnSpPr>
              <p:nvPr/>
            </p:nvCxnSpPr>
            <p:spPr>
              <a:xfrm flipH="1" flipV="1">
                <a:off x="4865321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971CBF44-EF99-4F7C-90F6-253C8442F804}"/>
                  </a:ext>
                </a:extLst>
              </p:cNvPr>
              <p:cNvCxnSpPr>
                <a:cxnSpLocks/>
                <a:stCxn id="149" idx="6"/>
                <a:endCxn id="154" idx="6"/>
              </p:cNvCxnSpPr>
              <p:nvPr/>
            </p:nvCxnSpPr>
            <p:spPr>
              <a:xfrm flipH="1">
                <a:off x="48987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43" name="Picture 142" descr="A person smiling for the camera&#10;&#10;Description automatically generated with medium confidence">
              <a:extLst>
                <a:ext uri="{FF2B5EF4-FFF2-40B4-BE49-F238E27FC236}">
                  <a16:creationId xmlns:a16="http://schemas.microsoft.com/office/drawing/2014/main" id="{1F383BFA-5A69-48EF-9682-0B48140062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r="2089" b="-15480"/>
            <a:stretch/>
          </p:blipFill>
          <p:spPr>
            <a:xfrm rot="16200000">
              <a:off x="1898360" y="1658148"/>
              <a:ext cx="775278" cy="914400"/>
            </a:xfrm>
            <a:prstGeom prst="rect">
              <a:avLst/>
            </a:prstGeom>
          </p:spPr>
        </p:pic>
      </p:grpSp>
      <p:pic>
        <p:nvPicPr>
          <p:cNvPr id="159" name="Picture 158">
            <a:extLst>
              <a:ext uri="{FF2B5EF4-FFF2-40B4-BE49-F238E27FC236}">
                <a16:creationId xmlns:a16="http://schemas.microsoft.com/office/drawing/2014/main" id="{108651BA-DAE5-429A-B705-90E6062D70D5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14399" y="3713068"/>
            <a:ext cx="2743200" cy="2743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B15301C-33E6-450F-B8CF-3770FA85E3CA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672471" y="3713068"/>
            <a:ext cx="2743200" cy="2743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04E35A7-F170-4C90-B77C-487B7045A468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724400" y="3684905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322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104">
            <a:extLst>
              <a:ext uri="{FF2B5EF4-FFF2-40B4-BE49-F238E27FC236}">
                <a16:creationId xmlns:a16="http://schemas.microsoft.com/office/drawing/2014/main" id="{E1D3896D-1E66-4D20-A80E-E1D912B3CC63}"/>
              </a:ext>
            </a:extLst>
          </p:cNvPr>
          <p:cNvGrpSpPr/>
          <p:nvPr/>
        </p:nvGrpSpPr>
        <p:grpSpPr>
          <a:xfrm>
            <a:off x="914400" y="685800"/>
            <a:ext cx="2743200" cy="2743200"/>
            <a:chOff x="914399" y="743748"/>
            <a:chExt cx="2743200" cy="2743200"/>
          </a:xfrm>
        </p:grpSpPr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FD0DB359-CD6E-450E-AE62-95964C21BB76}"/>
                </a:ext>
              </a:extLst>
            </p:cNvPr>
            <p:cNvGrpSpPr/>
            <p:nvPr/>
          </p:nvGrpSpPr>
          <p:grpSpPr>
            <a:xfrm>
              <a:off x="914399" y="743748"/>
              <a:ext cx="2743200" cy="2743200"/>
              <a:chOff x="1126899" y="898299"/>
              <a:chExt cx="7315200" cy="7315200"/>
            </a:xfrm>
          </p:grpSpPr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4FCD8A6A-5B08-4173-BB91-A220E9B92186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9ED42107-8C00-465A-8568-9BFCE2DF96E7}"/>
                  </a:ext>
                </a:extLst>
              </p:cNvPr>
              <p:cNvSpPr/>
              <p:nvPr/>
            </p:nvSpPr>
            <p:spPr>
              <a:xfrm>
                <a:off x="2955699" y="2727099"/>
                <a:ext cx="3657600" cy="3657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E023A2E0-6BB2-4A8B-B0C5-310860FA9000}"/>
                  </a:ext>
                </a:extLst>
              </p:cNvPr>
              <p:cNvSpPr/>
              <p:nvPr/>
            </p:nvSpPr>
            <p:spPr>
              <a:xfrm>
                <a:off x="4327299" y="4098699"/>
                <a:ext cx="914400" cy="9144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452A900A-1906-4B42-B853-CE80BCD91BAB}"/>
                  </a:ext>
                </a:extLst>
              </p:cNvPr>
              <p:cNvSpPr/>
              <p:nvPr/>
            </p:nvSpPr>
            <p:spPr>
              <a:xfrm>
                <a:off x="3870099" y="3641499"/>
                <a:ext cx="1828800" cy="18288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56273B71-B720-4685-AA2A-739AC0511D28}"/>
                  </a:ext>
                </a:extLst>
              </p:cNvPr>
              <p:cNvSpPr/>
              <p:nvPr/>
            </p:nvSpPr>
            <p:spPr>
              <a:xfrm>
                <a:off x="4555899" y="4327299"/>
                <a:ext cx="457200" cy="457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3F982F6B-15D6-4129-86CD-0FFD89BBC0B9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F0E41107-0B38-43CA-BCAB-41C620906E61}"/>
                  </a:ext>
                </a:extLst>
              </p:cNvPr>
              <p:cNvCxnSpPr>
                <a:cxnSpLocks/>
                <a:stCxn id="113" idx="2"/>
                <a:endCxn id="118" idx="2"/>
              </p:cNvCxnSpPr>
              <p:nvPr/>
            </p:nvCxnSpPr>
            <p:spPr>
              <a:xfrm>
                <a:off x="11268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E20DC4DE-84EA-436D-9266-C524A3B22CE3}"/>
                  </a:ext>
                </a:extLst>
              </p:cNvPr>
              <p:cNvCxnSpPr>
                <a:cxnSpLocks/>
                <a:stCxn id="113" idx="0"/>
                <a:endCxn id="118" idx="0"/>
              </p:cNvCxnSpPr>
              <p:nvPr/>
            </p:nvCxnSpPr>
            <p:spPr>
              <a:xfrm>
                <a:off x="4784499" y="8982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89989F73-6D89-4289-A2DE-D516F7E13485}"/>
                  </a:ext>
                </a:extLst>
              </p:cNvPr>
              <p:cNvCxnSpPr>
                <a:cxnSpLocks/>
                <a:stCxn id="113" idx="7"/>
                <a:endCxn id="118" idx="7"/>
              </p:cNvCxnSpPr>
              <p:nvPr/>
            </p:nvCxnSpPr>
            <p:spPr>
              <a:xfrm flipH="1">
                <a:off x="4865321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AF5F6D4A-332B-492F-B54A-0AB342C718FE}"/>
                  </a:ext>
                </a:extLst>
              </p:cNvPr>
              <p:cNvCxnSpPr>
                <a:cxnSpLocks/>
                <a:stCxn id="113" idx="1"/>
                <a:endCxn id="118" idx="1"/>
              </p:cNvCxnSpPr>
              <p:nvPr/>
            </p:nvCxnSpPr>
            <p:spPr>
              <a:xfrm>
                <a:off x="2198185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CC115628-D24C-4AE2-BD19-E703EEE590FD}"/>
                  </a:ext>
                </a:extLst>
              </p:cNvPr>
              <p:cNvSpPr/>
              <p:nvPr/>
            </p:nvSpPr>
            <p:spPr>
              <a:xfrm>
                <a:off x="4670199" y="4441599"/>
                <a:ext cx="228600" cy="228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F8F0E660-C967-46C6-9FD8-F06F03066D73}"/>
                  </a:ext>
                </a:extLst>
              </p:cNvPr>
              <p:cNvCxnSpPr>
                <a:cxnSpLocks/>
                <a:stCxn id="113" idx="3"/>
                <a:endCxn id="118" idx="3"/>
              </p:cNvCxnSpPr>
              <p:nvPr/>
            </p:nvCxnSpPr>
            <p:spPr>
              <a:xfrm flipV="1">
                <a:off x="2198185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33C076F2-D156-4F95-9B1A-5B25CAAB72F2}"/>
                  </a:ext>
                </a:extLst>
              </p:cNvPr>
              <p:cNvCxnSpPr>
                <a:cxnSpLocks/>
                <a:stCxn id="113" idx="4"/>
                <a:endCxn id="118" idx="4"/>
              </p:cNvCxnSpPr>
              <p:nvPr/>
            </p:nvCxnSpPr>
            <p:spPr>
              <a:xfrm flipV="1">
                <a:off x="4784499" y="46701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A154F3B8-0F64-4120-901C-BED5B7B44E71}"/>
                  </a:ext>
                </a:extLst>
              </p:cNvPr>
              <p:cNvCxnSpPr>
                <a:cxnSpLocks/>
                <a:stCxn id="113" idx="5"/>
                <a:endCxn id="118" idx="5"/>
              </p:cNvCxnSpPr>
              <p:nvPr/>
            </p:nvCxnSpPr>
            <p:spPr>
              <a:xfrm flipH="1" flipV="1">
                <a:off x="4865321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850A504C-DBC3-4718-B76D-4DB52C0EFFF0}"/>
                  </a:ext>
                </a:extLst>
              </p:cNvPr>
              <p:cNvCxnSpPr>
                <a:cxnSpLocks/>
                <a:stCxn id="113" idx="6"/>
                <a:endCxn id="118" idx="6"/>
              </p:cNvCxnSpPr>
              <p:nvPr/>
            </p:nvCxnSpPr>
            <p:spPr>
              <a:xfrm flipH="1">
                <a:off x="48987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07" name="Picture 106" descr="A person smiling for the camera&#10;&#10;Description automatically generated with medium confidence">
              <a:extLst>
                <a:ext uri="{FF2B5EF4-FFF2-40B4-BE49-F238E27FC236}">
                  <a16:creationId xmlns:a16="http://schemas.microsoft.com/office/drawing/2014/main" id="{2B4633F6-E5A8-4F8D-A401-6F348AF580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r="2089" b="-15480"/>
            <a:stretch/>
          </p:blipFill>
          <p:spPr>
            <a:xfrm>
              <a:off x="2290713" y="1658148"/>
              <a:ext cx="775278" cy="914400"/>
            </a:xfrm>
            <a:prstGeom prst="rect">
              <a:avLst/>
            </a:prstGeom>
          </p:spPr>
        </p:pic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2B002EE-521C-486B-A420-C07ED1E51328}"/>
              </a:ext>
            </a:extLst>
          </p:cNvPr>
          <p:cNvGrpSpPr/>
          <p:nvPr/>
        </p:nvGrpSpPr>
        <p:grpSpPr>
          <a:xfrm>
            <a:off x="4724400" y="685800"/>
            <a:ext cx="2743200" cy="2743200"/>
            <a:chOff x="914399" y="743748"/>
            <a:chExt cx="2743200" cy="2743200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10E8B450-A22F-4CFA-BEE7-CC650329EADA}"/>
                </a:ext>
              </a:extLst>
            </p:cNvPr>
            <p:cNvGrpSpPr/>
            <p:nvPr/>
          </p:nvGrpSpPr>
          <p:grpSpPr>
            <a:xfrm>
              <a:off x="914399" y="743748"/>
              <a:ext cx="2743200" cy="2743200"/>
              <a:chOff x="1126899" y="898299"/>
              <a:chExt cx="7315200" cy="7315200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B4CA6825-0319-4984-B6C3-A7AA4589C60D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7B0FF86C-B7AA-404B-8885-EF7506E142F0}"/>
                  </a:ext>
                </a:extLst>
              </p:cNvPr>
              <p:cNvSpPr/>
              <p:nvPr/>
            </p:nvSpPr>
            <p:spPr>
              <a:xfrm>
                <a:off x="2955699" y="2727099"/>
                <a:ext cx="3657600" cy="3657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11D2E315-A92F-46A4-BBB0-2A34BCED0ACD}"/>
                  </a:ext>
                </a:extLst>
              </p:cNvPr>
              <p:cNvSpPr/>
              <p:nvPr/>
            </p:nvSpPr>
            <p:spPr>
              <a:xfrm>
                <a:off x="4327299" y="4098699"/>
                <a:ext cx="914400" cy="9144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EBD07E09-3BEC-460C-B8D6-E852E75ED067}"/>
                  </a:ext>
                </a:extLst>
              </p:cNvPr>
              <p:cNvSpPr/>
              <p:nvPr/>
            </p:nvSpPr>
            <p:spPr>
              <a:xfrm>
                <a:off x="3870099" y="3641499"/>
                <a:ext cx="1828800" cy="18288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0617081F-DF92-4F75-8AFF-245739AB1EF1}"/>
                  </a:ext>
                </a:extLst>
              </p:cNvPr>
              <p:cNvSpPr/>
              <p:nvPr/>
            </p:nvSpPr>
            <p:spPr>
              <a:xfrm>
                <a:off x="4555899" y="4327299"/>
                <a:ext cx="457200" cy="457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EF9D7EC5-FBF5-472B-954C-D98DB44BC822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F3683FF0-9BBF-4004-B9E8-2572CACA5D67}"/>
                  </a:ext>
                </a:extLst>
              </p:cNvPr>
              <p:cNvCxnSpPr>
                <a:cxnSpLocks/>
                <a:stCxn id="70" idx="2"/>
                <a:endCxn id="75" idx="2"/>
              </p:cNvCxnSpPr>
              <p:nvPr/>
            </p:nvCxnSpPr>
            <p:spPr>
              <a:xfrm>
                <a:off x="11268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BE214457-8C00-4015-A758-2E1436C34F77}"/>
                  </a:ext>
                </a:extLst>
              </p:cNvPr>
              <p:cNvCxnSpPr>
                <a:cxnSpLocks/>
                <a:stCxn id="70" idx="0"/>
                <a:endCxn id="75" idx="0"/>
              </p:cNvCxnSpPr>
              <p:nvPr/>
            </p:nvCxnSpPr>
            <p:spPr>
              <a:xfrm>
                <a:off x="4784499" y="8982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5BDBA3B9-1618-40EC-98BB-32EC89081382}"/>
                  </a:ext>
                </a:extLst>
              </p:cNvPr>
              <p:cNvCxnSpPr>
                <a:cxnSpLocks/>
                <a:stCxn id="70" idx="7"/>
                <a:endCxn id="75" idx="7"/>
              </p:cNvCxnSpPr>
              <p:nvPr/>
            </p:nvCxnSpPr>
            <p:spPr>
              <a:xfrm flipH="1">
                <a:off x="4865321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02382EF3-2EA8-48C5-AA9E-DBC8CAE10D84}"/>
                  </a:ext>
                </a:extLst>
              </p:cNvPr>
              <p:cNvCxnSpPr>
                <a:cxnSpLocks/>
                <a:stCxn id="70" idx="1"/>
                <a:endCxn id="75" idx="1"/>
              </p:cNvCxnSpPr>
              <p:nvPr/>
            </p:nvCxnSpPr>
            <p:spPr>
              <a:xfrm>
                <a:off x="2198185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0AB404A1-64C4-4B7D-999A-F52E6F401C47}"/>
                  </a:ext>
                </a:extLst>
              </p:cNvPr>
              <p:cNvSpPr/>
              <p:nvPr/>
            </p:nvSpPr>
            <p:spPr>
              <a:xfrm>
                <a:off x="4670199" y="4441599"/>
                <a:ext cx="228600" cy="228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A0E4DB3F-4C73-417B-94C1-6A4DDE230EF8}"/>
                  </a:ext>
                </a:extLst>
              </p:cNvPr>
              <p:cNvCxnSpPr>
                <a:cxnSpLocks/>
                <a:stCxn id="70" idx="3"/>
                <a:endCxn id="75" idx="3"/>
              </p:cNvCxnSpPr>
              <p:nvPr/>
            </p:nvCxnSpPr>
            <p:spPr>
              <a:xfrm flipV="1">
                <a:off x="2198185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AA02060E-5B82-4069-A144-F729DA620375}"/>
                  </a:ext>
                </a:extLst>
              </p:cNvPr>
              <p:cNvCxnSpPr>
                <a:cxnSpLocks/>
                <a:stCxn id="70" idx="4"/>
                <a:endCxn id="75" idx="4"/>
              </p:cNvCxnSpPr>
              <p:nvPr/>
            </p:nvCxnSpPr>
            <p:spPr>
              <a:xfrm flipV="1">
                <a:off x="4784499" y="46701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40E1B8CE-40A9-4DDE-A255-19490B9B735C}"/>
                  </a:ext>
                </a:extLst>
              </p:cNvPr>
              <p:cNvCxnSpPr>
                <a:cxnSpLocks/>
                <a:stCxn id="70" idx="5"/>
                <a:endCxn id="75" idx="5"/>
              </p:cNvCxnSpPr>
              <p:nvPr/>
            </p:nvCxnSpPr>
            <p:spPr>
              <a:xfrm flipH="1" flipV="1">
                <a:off x="4865321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3A5ABAB9-14FF-42AF-8DE0-6E6AB46CB02B}"/>
                  </a:ext>
                </a:extLst>
              </p:cNvPr>
              <p:cNvCxnSpPr>
                <a:cxnSpLocks/>
                <a:stCxn id="70" idx="6"/>
                <a:endCxn id="75" idx="6"/>
              </p:cNvCxnSpPr>
              <p:nvPr/>
            </p:nvCxnSpPr>
            <p:spPr>
              <a:xfrm flipH="1">
                <a:off x="48987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64" name="Picture 63" descr="A person smiling for the camera&#10;&#10;Description automatically generated with medium confidence">
              <a:extLst>
                <a:ext uri="{FF2B5EF4-FFF2-40B4-BE49-F238E27FC236}">
                  <a16:creationId xmlns:a16="http://schemas.microsoft.com/office/drawing/2014/main" id="{5760C3ED-5597-4319-8419-78F22E03C8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r="2089" b="-15480"/>
            <a:stretch/>
          </p:blipFill>
          <p:spPr>
            <a:xfrm>
              <a:off x="2636716" y="1658148"/>
              <a:ext cx="775278" cy="914400"/>
            </a:xfrm>
            <a:prstGeom prst="rect">
              <a:avLst/>
            </a:prstGeom>
          </p:spPr>
        </p:pic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774907F1-4C17-4B90-936C-8B204596531C}"/>
              </a:ext>
            </a:extLst>
          </p:cNvPr>
          <p:cNvGrpSpPr/>
          <p:nvPr/>
        </p:nvGrpSpPr>
        <p:grpSpPr>
          <a:xfrm>
            <a:off x="8672471" y="684725"/>
            <a:ext cx="2743200" cy="2743200"/>
            <a:chOff x="914399" y="743748"/>
            <a:chExt cx="2743200" cy="2743200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407F88E2-3002-44C9-8BCB-1C57A151F4E4}"/>
                </a:ext>
              </a:extLst>
            </p:cNvPr>
            <p:cNvGrpSpPr/>
            <p:nvPr/>
          </p:nvGrpSpPr>
          <p:grpSpPr>
            <a:xfrm>
              <a:off x="914399" y="743748"/>
              <a:ext cx="2743200" cy="2743200"/>
              <a:chOff x="1126899" y="898299"/>
              <a:chExt cx="7315200" cy="7315200"/>
            </a:xfrm>
          </p:grpSpPr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48518678-C14B-4CC0-9CBC-9E2ACAEF64B0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98B6B3B8-A9B9-42E9-9CEA-F55844C9B6A3}"/>
                  </a:ext>
                </a:extLst>
              </p:cNvPr>
              <p:cNvSpPr/>
              <p:nvPr/>
            </p:nvSpPr>
            <p:spPr>
              <a:xfrm>
                <a:off x="2955699" y="2727099"/>
                <a:ext cx="3657600" cy="3657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157E4A8B-D333-465F-AB8D-2F47E9E794E1}"/>
                  </a:ext>
                </a:extLst>
              </p:cNvPr>
              <p:cNvSpPr/>
              <p:nvPr/>
            </p:nvSpPr>
            <p:spPr>
              <a:xfrm>
                <a:off x="4327299" y="4098699"/>
                <a:ext cx="914400" cy="9144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6C810E3B-9030-4193-942B-C0471BF783E7}"/>
                  </a:ext>
                </a:extLst>
              </p:cNvPr>
              <p:cNvSpPr/>
              <p:nvPr/>
            </p:nvSpPr>
            <p:spPr>
              <a:xfrm>
                <a:off x="3870099" y="3641499"/>
                <a:ext cx="1828800" cy="18288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4445389C-36C6-4D83-A96D-A7533959B153}"/>
                  </a:ext>
                </a:extLst>
              </p:cNvPr>
              <p:cNvSpPr/>
              <p:nvPr/>
            </p:nvSpPr>
            <p:spPr>
              <a:xfrm>
                <a:off x="4555899" y="4327299"/>
                <a:ext cx="457200" cy="457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C2C09127-6CEC-4504-A163-7A1B200C2025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C766AA54-2D9F-41DB-893F-FF4F5EF9E59D}"/>
                  </a:ext>
                </a:extLst>
              </p:cNvPr>
              <p:cNvCxnSpPr>
                <a:cxnSpLocks/>
                <a:stCxn id="91" idx="2"/>
                <a:endCxn id="96" idx="2"/>
              </p:cNvCxnSpPr>
              <p:nvPr/>
            </p:nvCxnSpPr>
            <p:spPr>
              <a:xfrm>
                <a:off x="11268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FC641202-970E-4EF1-ACBD-C71EABB24986}"/>
                  </a:ext>
                </a:extLst>
              </p:cNvPr>
              <p:cNvCxnSpPr>
                <a:cxnSpLocks/>
                <a:stCxn id="91" idx="0"/>
                <a:endCxn id="96" idx="0"/>
              </p:cNvCxnSpPr>
              <p:nvPr/>
            </p:nvCxnSpPr>
            <p:spPr>
              <a:xfrm>
                <a:off x="4784499" y="8982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C1697BD6-B9BF-425A-BF40-625A099E5335}"/>
                  </a:ext>
                </a:extLst>
              </p:cNvPr>
              <p:cNvCxnSpPr>
                <a:cxnSpLocks/>
                <a:stCxn id="91" idx="7"/>
                <a:endCxn id="96" idx="7"/>
              </p:cNvCxnSpPr>
              <p:nvPr/>
            </p:nvCxnSpPr>
            <p:spPr>
              <a:xfrm flipH="1">
                <a:off x="4865321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08AA45B4-3575-49F3-BB34-87F052870AAF}"/>
                  </a:ext>
                </a:extLst>
              </p:cNvPr>
              <p:cNvCxnSpPr>
                <a:cxnSpLocks/>
                <a:stCxn id="91" idx="1"/>
                <a:endCxn id="96" idx="1"/>
              </p:cNvCxnSpPr>
              <p:nvPr/>
            </p:nvCxnSpPr>
            <p:spPr>
              <a:xfrm>
                <a:off x="2198185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EBD7351E-4380-4B1E-8AD5-678A78584787}"/>
                  </a:ext>
                </a:extLst>
              </p:cNvPr>
              <p:cNvSpPr/>
              <p:nvPr/>
            </p:nvSpPr>
            <p:spPr>
              <a:xfrm>
                <a:off x="4670199" y="4441599"/>
                <a:ext cx="228600" cy="228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758688DD-473B-4ACE-9D7B-2ABA978209DE}"/>
                  </a:ext>
                </a:extLst>
              </p:cNvPr>
              <p:cNvCxnSpPr>
                <a:cxnSpLocks/>
                <a:stCxn id="91" idx="3"/>
                <a:endCxn id="96" idx="3"/>
              </p:cNvCxnSpPr>
              <p:nvPr/>
            </p:nvCxnSpPr>
            <p:spPr>
              <a:xfrm flipV="1">
                <a:off x="2198185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1CE0CFD6-50FD-4E3B-A7AB-583C5732B912}"/>
                  </a:ext>
                </a:extLst>
              </p:cNvPr>
              <p:cNvCxnSpPr>
                <a:cxnSpLocks/>
                <a:stCxn id="91" idx="4"/>
                <a:endCxn id="96" idx="4"/>
              </p:cNvCxnSpPr>
              <p:nvPr/>
            </p:nvCxnSpPr>
            <p:spPr>
              <a:xfrm flipV="1">
                <a:off x="4784499" y="46701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519DA219-12A7-44FA-9667-BE44775E50F2}"/>
                  </a:ext>
                </a:extLst>
              </p:cNvPr>
              <p:cNvCxnSpPr>
                <a:cxnSpLocks/>
                <a:stCxn id="91" idx="5"/>
                <a:endCxn id="96" idx="5"/>
              </p:cNvCxnSpPr>
              <p:nvPr/>
            </p:nvCxnSpPr>
            <p:spPr>
              <a:xfrm flipH="1" flipV="1">
                <a:off x="4865321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367576FB-4EF0-4A06-9E02-3FC236F3EFAB}"/>
                  </a:ext>
                </a:extLst>
              </p:cNvPr>
              <p:cNvCxnSpPr>
                <a:cxnSpLocks/>
                <a:stCxn id="91" idx="6"/>
                <a:endCxn id="96" idx="6"/>
              </p:cNvCxnSpPr>
              <p:nvPr/>
            </p:nvCxnSpPr>
            <p:spPr>
              <a:xfrm flipH="1">
                <a:off x="48987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82" name="Picture 81" descr="A person smiling for the camera&#10;&#10;Description automatically generated with medium confidence">
              <a:extLst>
                <a:ext uri="{FF2B5EF4-FFF2-40B4-BE49-F238E27FC236}">
                  <a16:creationId xmlns:a16="http://schemas.microsoft.com/office/drawing/2014/main" id="{0A44F50A-1F88-4C90-BFFD-E82CE93753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r="2089" b="-15480"/>
            <a:stretch/>
          </p:blipFill>
          <p:spPr>
            <a:xfrm>
              <a:off x="927831" y="1658148"/>
              <a:ext cx="775278" cy="9144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6FC17B3-7768-48B1-910B-2F0AAC0C043B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14399" y="3657600"/>
            <a:ext cx="2743200" cy="2743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3999CD-F9F9-4CE3-BD67-1626D157B6FB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724400" y="3713068"/>
            <a:ext cx="2743200" cy="274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25C611-6B9E-4FDF-B6D6-54C0A58825C9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8672471" y="3713068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311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104">
            <a:extLst>
              <a:ext uri="{FF2B5EF4-FFF2-40B4-BE49-F238E27FC236}">
                <a16:creationId xmlns:a16="http://schemas.microsoft.com/office/drawing/2014/main" id="{E1D3896D-1E66-4D20-A80E-E1D912B3CC63}"/>
              </a:ext>
            </a:extLst>
          </p:cNvPr>
          <p:cNvGrpSpPr/>
          <p:nvPr/>
        </p:nvGrpSpPr>
        <p:grpSpPr>
          <a:xfrm>
            <a:off x="914400" y="685800"/>
            <a:ext cx="2743200" cy="2743200"/>
            <a:chOff x="914399" y="743748"/>
            <a:chExt cx="2743200" cy="2743200"/>
          </a:xfrm>
        </p:grpSpPr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FD0DB359-CD6E-450E-AE62-95964C21BB76}"/>
                </a:ext>
              </a:extLst>
            </p:cNvPr>
            <p:cNvGrpSpPr/>
            <p:nvPr/>
          </p:nvGrpSpPr>
          <p:grpSpPr>
            <a:xfrm>
              <a:off x="914399" y="743748"/>
              <a:ext cx="2743200" cy="2743200"/>
              <a:chOff x="1126899" y="898299"/>
              <a:chExt cx="7315200" cy="7315200"/>
            </a:xfrm>
          </p:grpSpPr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4FCD8A6A-5B08-4173-BB91-A220E9B92186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9ED42107-8C00-465A-8568-9BFCE2DF96E7}"/>
                  </a:ext>
                </a:extLst>
              </p:cNvPr>
              <p:cNvSpPr/>
              <p:nvPr/>
            </p:nvSpPr>
            <p:spPr>
              <a:xfrm>
                <a:off x="2955699" y="2727099"/>
                <a:ext cx="3657600" cy="3657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E023A2E0-6BB2-4A8B-B0C5-310860FA9000}"/>
                  </a:ext>
                </a:extLst>
              </p:cNvPr>
              <p:cNvSpPr/>
              <p:nvPr/>
            </p:nvSpPr>
            <p:spPr>
              <a:xfrm>
                <a:off x="4327299" y="4098699"/>
                <a:ext cx="914400" cy="9144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452A900A-1906-4B42-B853-CE80BCD91BAB}"/>
                  </a:ext>
                </a:extLst>
              </p:cNvPr>
              <p:cNvSpPr/>
              <p:nvPr/>
            </p:nvSpPr>
            <p:spPr>
              <a:xfrm>
                <a:off x="3870099" y="3641499"/>
                <a:ext cx="1828800" cy="18288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56273B71-B720-4685-AA2A-739AC0511D28}"/>
                  </a:ext>
                </a:extLst>
              </p:cNvPr>
              <p:cNvSpPr/>
              <p:nvPr/>
            </p:nvSpPr>
            <p:spPr>
              <a:xfrm>
                <a:off x="4555899" y="4327299"/>
                <a:ext cx="457200" cy="457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3F982F6B-15D6-4129-86CD-0FFD89BBC0B9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F0E41107-0B38-43CA-BCAB-41C620906E61}"/>
                  </a:ext>
                </a:extLst>
              </p:cNvPr>
              <p:cNvCxnSpPr>
                <a:cxnSpLocks/>
                <a:stCxn id="113" idx="2"/>
                <a:endCxn id="118" idx="2"/>
              </p:cNvCxnSpPr>
              <p:nvPr/>
            </p:nvCxnSpPr>
            <p:spPr>
              <a:xfrm>
                <a:off x="11268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E20DC4DE-84EA-436D-9266-C524A3B22CE3}"/>
                  </a:ext>
                </a:extLst>
              </p:cNvPr>
              <p:cNvCxnSpPr>
                <a:cxnSpLocks/>
                <a:stCxn id="113" idx="0"/>
                <a:endCxn id="118" idx="0"/>
              </p:cNvCxnSpPr>
              <p:nvPr/>
            </p:nvCxnSpPr>
            <p:spPr>
              <a:xfrm>
                <a:off x="4784499" y="8982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89989F73-6D89-4289-A2DE-D516F7E13485}"/>
                  </a:ext>
                </a:extLst>
              </p:cNvPr>
              <p:cNvCxnSpPr>
                <a:cxnSpLocks/>
                <a:stCxn id="113" idx="7"/>
                <a:endCxn id="118" idx="7"/>
              </p:cNvCxnSpPr>
              <p:nvPr/>
            </p:nvCxnSpPr>
            <p:spPr>
              <a:xfrm flipH="1">
                <a:off x="4865321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AF5F6D4A-332B-492F-B54A-0AB342C718FE}"/>
                  </a:ext>
                </a:extLst>
              </p:cNvPr>
              <p:cNvCxnSpPr>
                <a:cxnSpLocks/>
                <a:stCxn id="113" idx="1"/>
                <a:endCxn id="118" idx="1"/>
              </p:cNvCxnSpPr>
              <p:nvPr/>
            </p:nvCxnSpPr>
            <p:spPr>
              <a:xfrm>
                <a:off x="2198185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CC115628-D24C-4AE2-BD19-E703EEE590FD}"/>
                  </a:ext>
                </a:extLst>
              </p:cNvPr>
              <p:cNvSpPr/>
              <p:nvPr/>
            </p:nvSpPr>
            <p:spPr>
              <a:xfrm>
                <a:off x="4670199" y="4441599"/>
                <a:ext cx="228600" cy="228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F8F0E660-C967-46C6-9FD8-F06F03066D73}"/>
                  </a:ext>
                </a:extLst>
              </p:cNvPr>
              <p:cNvCxnSpPr>
                <a:cxnSpLocks/>
                <a:stCxn id="113" idx="3"/>
                <a:endCxn id="118" idx="3"/>
              </p:cNvCxnSpPr>
              <p:nvPr/>
            </p:nvCxnSpPr>
            <p:spPr>
              <a:xfrm flipV="1">
                <a:off x="2198185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33C076F2-D156-4F95-9B1A-5B25CAAB72F2}"/>
                  </a:ext>
                </a:extLst>
              </p:cNvPr>
              <p:cNvCxnSpPr>
                <a:cxnSpLocks/>
                <a:stCxn id="113" idx="4"/>
                <a:endCxn id="118" idx="4"/>
              </p:cNvCxnSpPr>
              <p:nvPr/>
            </p:nvCxnSpPr>
            <p:spPr>
              <a:xfrm flipV="1">
                <a:off x="4784499" y="46701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A154F3B8-0F64-4120-901C-BED5B7B44E71}"/>
                  </a:ext>
                </a:extLst>
              </p:cNvPr>
              <p:cNvCxnSpPr>
                <a:cxnSpLocks/>
                <a:stCxn id="113" idx="5"/>
                <a:endCxn id="118" idx="5"/>
              </p:cNvCxnSpPr>
              <p:nvPr/>
            </p:nvCxnSpPr>
            <p:spPr>
              <a:xfrm flipH="1" flipV="1">
                <a:off x="4865321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850A504C-DBC3-4718-B76D-4DB52C0EFFF0}"/>
                  </a:ext>
                </a:extLst>
              </p:cNvPr>
              <p:cNvCxnSpPr>
                <a:cxnSpLocks/>
                <a:stCxn id="113" idx="6"/>
                <a:endCxn id="118" idx="6"/>
              </p:cNvCxnSpPr>
              <p:nvPr/>
            </p:nvCxnSpPr>
            <p:spPr>
              <a:xfrm flipH="1">
                <a:off x="48987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07" name="Picture 106" descr="A person smiling for the camera&#10;&#10;Description automatically generated with medium confidence">
              <a:extLst>
                <a:ext uri="{FF2B5EF4-FFF2-40B4-BE49-F238E27FC236}">
                  <a16:creationId xmlns:a16="http://schemas.microsoft.com/office/drawing/2014/main" id="{2B4633F6-E5A8-4F8D-A401-6F348AF580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r="2089" b="-15480"/>
            <a:stretch/>
          </p:blipFill>
          <p:spPr>
            <a:xfrm>
              <a:off x="2009748" y="1699961"/>
              <a:ext cx="775278" cy="914400"/>
            </a:xfrm>
            <a:prstGeom prst="rect">
              <a:avLst/>
            </a:prstGeom>
          </p:spPr>
        </p:pic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2B002EE-521C-486B-A420-C07ED1E51328}"/>
              </a:ext>
            </a:extLst>
          </p:cNvPr>
          <p:cNvGrpSpPr/>
          <p:nvPr/>
        </p:nvGrpSpPr>
        <p:grpSpPr>
          <a:xfrm>
            <a:off x="4724400" y="685800"/>
            <a:ext cx="2743200" cy="2743200"/>
            <a:chOff x="914399" y="743748"/>
            <a:chExt cx="2743200" cy="2743200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10E8B450-A22F-4CFA-BEE7-CC650329EADA}"/>
                </a:ext>
              </a:extLst>
            </p:cNvPr>
            <p:cNvGrpSpPr/>
            <p:nvPr/>
          </p:nvGrpSpPr>
          <p:grpSpPr>
            <a:xfrm>
              <a:off x="914399" y="743748"/>
              <a:ext cx="2743200" cy="2743200"/>
              <a:chOff x="1126899" y="898299"/>
              <a:chExt cx="7315200" cy="7315200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B4CA6825-0319-4984-B6C3-A7AA4589C60D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7B0FF86C-B7AA-404B-8885-EF7506E142F0}"/>
                  </a:ext>
                </a:extLst>
              </p:cNvPr>
              <p:cNvSpPr/>
              <p:nvPr/>
            </p:nvSpPr>
            <p:spPr>
              <a:xfrm>
                <a:off x="2955699" y="2727099"/>
                <a:ext cx="3657600" cy="3657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11D2E315-A92F-46A4-BBB0-2A34BCED0ACD}"/>
                  </a:ext>
                </a:extLst>
              </p:cNvPr>
              <p:cNvSpPr/>
              <p:nvPr/>
            </p:nvSpPr>
            <p:spPr>
              <a:xfrm>
                <a:off x="4327299" y="4098699"/>
                <a:ext cx="914400" cy="9144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EBD07E09-3BEC-460C-B8D6-E852E75ED067}"/>
                  </a:ext>
                </a:extLst>
              </p:cNvPr>
              <p:cNvSpPr/>
              <p:nvPr/>
            </p:nvSpPr>
            <p:spPr>
              <a:xfrm>
                <a:off x="3870099" y="3641499"/>
                <a:ext cx="1828800" cy="18288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0617081F-DF92-4F75-8AFF-245739AB1EF1}"/>
                  </a:ext>
                </a:extLst>
              </p:cNvPr>
              <p:cNvSpPr/>
              <p:nvPr/>
            </p:nvSpPr>
            <p:spPr>
              <a:xfrm>
                <a:off x="4555899" y="4327299"/>
                <a:ext cx="457200" cy="457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EF9D7EC5-FBF5-472B-954C-D98DB44BC822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F3683FF0-9BBF-4004-B9E8-2572CACA5D67}"/>
                  </a:ext>
                </a:extLst>
              </p:cNvPr>
              <p:cNvCxnSpPr>
                <a:cxnSpLocks/>
                <a:stCxn id="70" idx="2"/>
                <a:endCxn id="75" idx="2"/>
              </p:cNvCxnSpPr>
              <p:nvPr/>
            </p:nvCxnSpPr>
            <p:spPr>
              <a:xfrm>
                <a:off x="11268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BE214457-8C00-4015-A758-2E1436C34F77}"/>
                  </a:ext>
                </a:extLst>
              </p:cNvPr>
              <p:cNvCxnSpPr>
                <a:cxnSpLocks/>
                <a:stCxn id="70" idx="0"/>
                <a:endCxn id="75" idx="0"/>
              </p:cNvCxnSpPr>
              <p:nvPr/>
            </p:nvCxnSpPr>
            <p:spPr>
              <a:xfrm>
                <a:off x="4784499" y="8982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5BDBA3B9-1618-40EC-98BB-32EC89081382}"/>
                  </a:ext>
                </a:extLst>
              </p:cNvPr>
              <p:cNvCxnSpPr>
                <a:cxnSpLocks/>
                <a:stCxn id="70" idx="7"/>
                <a:endCxn id="75" idx="7"/>
              </p:cNvCxnSpPr>
              <p:nvPr/>
            </p:nvCxnSpPr>
            <p:spPr>
              <a:xfrm flipH="1">
                <a:off x="4865321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02382EF3-2EA8-48C5-AA9E-DBC8CAE10D84}"/>
                  </a:ext>
                </a:extLst>
              </p:cNvPr>
              <p:cNvCxnSpPr>
                <a:cxnSpLocks/>
                <a:stCxn id="70" idx="1"/>
                <a:endCxn id="75" idx="1"/>
              </p:cNvCxnSpPr>
              <p:nvPr/>
            </p:nvCxnSpPr>
            <p:spPr>
              <a:xfrm>
                <a:off x="2198185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0AB404A1-64C4-4B7D-999A-F52E6F401C47}"/>
                  </a:ext>
                </a:extLst>
              </p:cNvPr>
              <p:cNvSpPr/>
              <p:nvPr/>
            </p:nvSpPr>
            <p:spPr>
              <a:xfrm>
                <a:off x="4670199" y="4441599"/>
                <a:ext cx="228600" cy="228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A0E4DB3F-4C73-417B-94C1-6A4DDE230EF8}"/>
                  </a:ext>
                </a:extLst>
              </p:cNvPr>
              <p:cNvCxnSpPr>
                <a:cxnSpLocks/>
                <a:stCxn id="70" idx="3"/>
                <a:endCxn id="75" idx="3"/>
              </p:cNvCxnSpPr>
              <p:nvPr/>
            </p:nvCxnSpPr>
            <p:spPr>
              <a:xfrm flipV="1">
                <a:off x="2198185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AA02060E-5B82-4069-A144-F729DA620375}"/>
                  </a:ext>
                </a:extLst>
              </p:cNvPr>
              <p:cNvCxnSpPr>
                <a:cxnSpLocks/>
                <a:stCxn id="70" idx="4"/>
                <a:endCxn id="75" idx="4"/>
              </p:cNvCxnSpPr>
              <p:nvPr/>
            </p:nvCxnSpPr>
            <p:spPr>
              <a:xfrm flipV="1">
                <a:off x="4784499" y="46701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40E1B8CE-40A9-4DDE-A255-19490B9B735C}"/>
                  </a:ext>
                </a:extLst>
              </p:cNvPr>
              <p:cNvCxnSpPr>
                <a:cxnSpLocks/>
                <a:stCxn id="70" idx="5"/>
                <a:endCxn id="75" idx="5"/>
              </p:cNvCxnSpPr>
              <p:nvPr/>
            </p:nvCxnSpPr>
            <p:spPr>
              <a:xfrm flipH="1" flipV="1">
                <a:off x="4865321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3A5ABAB9-14FF-42AF-8DE0-6E6AB46CB02B}"/>
                  </a:ext>
                </a:extLst>
              </p:cNvPr>
              <p:cNvCxnSpPr>
                <a:cxnSpLocks/>
                <a:stCxn id="70" idx="6"/>
                <a:endCxn id="75" idx="6"/>
              </p:cNvCxnSpPr>
              <p:nvPr/>
            </p:nvCxnSpPr>
            <p:spPr>
              <a:xfrm flipH="1">
                <a:off x="48987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64" name="Picture 63" descr="A person smiling for the camera&#10;&#10;Description automatically generated with medium confidence">
              <a:extLst>
                <a:ext uri="{FF2B5EF4-FFF2-40B4-BE49-F238E27FC236}">
                  <a16:creationId xmlns:a16="http://schemas.microsoft.com/office/drawing/2014/main" id="{5760C3ED-5597-4319-8419-78F22E03C8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r="2089" b="-15480"/>
            <a:stretch/>
          </p:blipFill>
          <p:spPr>
            <a:xfrm>
              <a:off x="1830313" y="1715153"/>
              <a:ext cx="775278" cy="914400"/>
            </a:xfrm>
            <a:prstGeom prst="rect">
              <a:avLst/>
            </a:prstGeom>
          </p:spPr>
        </p:pic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774907F1-4C17-4B90-936C-8B204596531C}"/>
              </a:ext>
            </a:extLst>
          </p:cNvPr>
          <p:cNvGrpSpPr/>
          <p:nvPr/>
        </p:nvGrpSpPr>
        <p:grpSpPr>
          <a:xfrm>
            <a:off x="8672471" y="684725"/>
            <a:ext cx="2743200" cy="2743200"/>
            <a:chOff x="914399" y="743748"/>
            <a:chExt cx="2743200" cy="2743200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407F88E2-3002-44C9-8BCB-1C57A151F4E4}"/>
                </a:ext>
              </a:extLst>
            </p:cNvPr>
            <p:cNvGrpSpPr/>
            <p:nvPr/>
          </p:nvGrpSpPr>
          <p:grpSpPr>
            <a:xfrm>
              <a:off x="914399" y="743748"/>
              <a:ext cx="2743200" cy="2743200"/>
              <a:chOff x="1126899" y="898299"/>
              <a:chExt cx="7315200" cy="7315200"/>
            </a:xfrm>
          </p:grpSpPr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48518678-C14B-4CC0-9CBC-9E2ACAEF64B0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98B6B3B8-A9B9-42E9-9CEA-F55844C9B6A3}"/>
                  </a:ext>
                </a:extLst>
              </p:cNvPr>
              <p:cNvSpPr/>
              <p:nvPr/>
            </p:nvSpPr>
            <p:spPr>
              <a:xfrm>
                <a:off x="2955699" y="2727099"/>
                <a:ext cx="3657600" cy="3657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157E4A8B-D333-465F-AB8D-2F47E9E794E1}"/>
                  </a:ext>
                </a:extLst>
              </p:cNvPr>
              <p:cNvSpPr/>
              <p:nvPr/>
            </p:nvSpPr>
            <p:spPr>
              <a:xfrm>
                <a:off x="4327299" y="4098699"/>
                <a:ext cx="914400" cy="9144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6C810E3B-9030-4193-942B-C0471BF783E7}"/>
                  </a:ext>
                </a:extLst>
              </p:cNvPr>
              <p:cNvSpPr/>
              <p:nvPr/>
            </p:nvSpPr>
            <p:spPr>
              <a:xfrm>
                <a:off x="3870099" y="3641499"/>
                <a:ext cx="1828800" cy="18288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4445389C-36C6-4D83-A96D-A7533959B153}"/>
                  </a:ext>
                </a:extLst>
              </p:cNvPr>
              <p:cNvSpPr/>
              <p:nvPr/>
            </p:nvSpPr>
            <p:spPr>
              <a:xfrm>
                <a:off x="4555899" y="4327299"/>
                <a:ext cx="457200" cy="457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C2C09127-6CEC-4504-A163-7A1B200C2025}"/>
                  </a:ext>
                </a:extLst>
              </p:cNvPr>
              <p:cNvSpPr/>
              <p:nvPr/>
            </p:nvSpPr>
            <p:spPr>
              <a:xfrm>
                <a:off x="1126899" y="898299"/>
                <a:ext cx="7315200" cy="73152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C766AA54-2D9F-41DB-893F-FF4F5EF9E59D}"/>
                  </a:ext>
                </a:extLst>
              </p:cNvPr>
              <p:cNvCxnSpPr>
                <a:cxnSpLocks/>
                <a:stCxn id="91" idx="2"/>
                <a:endCxn id="96" idx="2"/>
              </p:cNvCxnSpPr>
              <p:nvPr/>
            </p:nvCxnSpPr>
            <p:spPr>
              <a:xfrm>
                <a:off x="11268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FC641202-970E-4EF1-ACBD-C71EABB24986}"/>
                  </a:ext>
                </a:extLst>
              </p:cNvPr>
              <p:cNvCxnSpPr>
                <a:cxnSpLocks/>
                <a:stCxn id="91" idx="0"/>
                <a:endCxn id="96" idx="0"/>
              </p:cNvCxnSpPr>
              <p:nvPr/>
            </p:nvCxnSpPr>
            <p:spPr>
              <a:xfrm>
                <a:off x="4784499" y="8982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C1697BD6-B9BF-425A-BF40-625A099E5335}"/>
                  </a:ext>
                </a:extLst>
              </p:cNvPr>
              <p:cNvCxnSpPr>
                <a:cxnSpLocks/>
                <a:stCxn id="91" idx="7"/>
                <a:endCxn id="96" idx="7"/>
              </p:cNvCxnSpPr>
              <p:nvPr/>
            </p:nvCxnSpPr>
            <p:spPr>
              <a:xfrm flipH="1">
                <a:off x="4865321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08AA45B4-3575-49F3-BB34-87F052870AAF}"/>
                  </a:ext>
                </a:extLst>
              </p:cNvPr>
              <p:cNvCxnSpPr>
                <a:cxnSpLocks/>
                <a:stCxn id="91" idx="1"/>
                <a:endCxn id="96" idx="1"/>
              </p:cNvCxnSpPr>
              <p:nvPr/>
            </p:nvCxnSpPr>
            <p:spPr>
              <a:xfrm>
                <a:off x="2198185" y="1969585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EBD7351E-4380-4B1E-8AD5-678A78584787}"/>
                  </a:ext>
                </a:extLst>
              </p:cNvPr>
              <p:cNvSpPr/>
              <p:nvPr/>
            </p:nvSpPr>
            <p:spPr>
              <a:xfrm>
                <a:off x="4670199" y="4441599"/>
                <a:ext cx="228600" cy="228600"/>
              </a:xfrm>
              <a:prstGeom prst="ellipse">
                <a:avLst/>
              </a:prstGeom>
              <a:noFill/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758688DD-473B-4ACE-9D7B-2ABA978209DE}"/>
                  </a:ext>
                </a:extLst>
              </p:cNvPr>
              <p:cNvCxnSpPr>
                <a:cxnSpLocks/>
                <a:stCxn id="91" idx="3"/>
                <a:endCxn id="96" idx="3"/>
              </p:cNvCxnSpPr>
              <p:nvPr/>
            </p:nvCxnSpPr>
            <p:spPr>
              <a:xfrm flipV="1">
                <a:off x="2198185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1CE0CFD6-50FD-4E3B-A7AB-583C5732B912}"/>
                  </a:ext>
                </a:extLst>
              </p:cNvPr>
              <p:cNvCxnSpPr>
                <a:cxnSpLocks/>
                <a:stCxn id="91" idx="4"/>
                <a:endCxn id="96" idx="4"/>
              </p:cNvCxnSpPr>
              <p:nvPr/>
            </p:nvCxnSpPr>
            <p:spPr>
              <a:xfrm flipV="1">
                <a:off x="4784499" y="4670199"/>
                <a:ext cx="0" cy="354330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519DA219-12A7-44FA-9667-BE44775E50F2}"/>
                  </a:ext>
                </a:extLst>
              </p:cNvPr>
              <p:cNvCxnSpPr>
                <a:cxnSpLocks/>
                <a:stCxn id="91" idx="5"/>
                <a:endCxn id="96" idx="5"/>
              </p:cNvCxnSpPr>
              <p:nvPr/>
            </p:nvCxnSpPr>
            <p:spPr>
              <a:xfrm flipH="1" flipV="1">
                <a:off x="4865321" y="4636721"/>
                <a:ext cx="2505492" cy="2505492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367576FB-4EF0-4A06-9E02-3FC236F3EFAB}"/>
                  </a:ext>
                </a:extLst>
              </p:cNvPr>
              <p:cNvCxnSpPr>
                <a:cxnSpLocks/>
                <a:stCxn id="91" idx="6"/>
                <a:endCxn id="96" idx="6"/>
              </p:cNvCxnSpPr>
              <p:nvPr/>
            </p:nvCxnSpPr>
            <p:spPr>
              <a:xfrm flipH="1">
                <a:off x="4898799" y="4555899"/>
                <a:ext cx="3543300" cy="0"/>
              </a:xfrm>
              <a:prstGeom prst="line">
                <a:avLst/>
              </a:prstGeom>
              <a:ln w="31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82" name="Picture 81" descr="A person smiling for the camera&#10;&#10;Description automatically generated with medium confidence">
              <a:extLst>
                <a:ext uri="{FF2B5EF4-FFF2-40B4-BE49-F238E27FC236}">
                  <a16:creationId xmlns:a16="http://schemas.microsoft.com/office/drawing/2014/main" id="{0A44F50A-1F88-4C90-BFFD-E82CE93753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r="2089" b="-15480"/>
            <a:stretch/>
          </p:blipFill>
          <p:spPr>
            <a:xfrm>
              <a:off x="1885805" y="1487305"/>
              <a:ext cx="775278" cy="914400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909C7092-FF82-4C51-BAC3-2CDB972AC408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3657600"/>
            <a:ext cx="2743200" cy="2743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00EDF51-3D89-49E0-8C4A-DA1039F62181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672471" y="3657600"/>
            <a:ext cx="2743200" cy="2743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53A93FC-DBF7-450B-B6A3-587DEF2266EA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" y="3657600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424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</TotalTime>
  <Words>235</Words>
  <Application>Microsoft Office PowerPoint</Application>
  <PresentationFormat>Widescreen</PresentationFormat>
  <Paragraphs>83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Caominh Le</dc:creator>
  <cp:lastModifiedBy>Caominh Le</cp:lastModifiedBy>
  <cp:revision>24</cp:revision>
  <dcterms:created xsi:type="dcterms:W3CDTF">2022-04-10T19:56:52Z</dcterms:created>
  <dcterms:modified xsi:type="dcterms:W3CDTF">2022-04-13T03:56:47Z</dcterms:modified>
</cp:coreProperties>
</file>

<file path=docProps/thumbnail.jpeg>
</file>